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9.webp" ContentType="image/webp"/>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handoutMasterIdLst>
    <p:handoutMasterId r:id="rId29"/>
  </p:handoutMasterIdLst>
  <p:sldIdLst>
    <p:sldId id="265" r:id="rId3"/>
    <p:sldId id="359" r:id="rId4"/>
    <p:sldId id="371" r:id="rId5"/>
    <p:sldId id="324" r:id="rId6"/>
    <p:sldId id="372" r:id="rId7"/>
    <p:sldId id="392" r:id="rId8"/>
    <p:sldId id="373" r:id="rId9"/>
    <p:sldId id="361" r:id="rId10"/>
    <p:sldId id="375" r:id="rId11"/>
    <p:sldId id="374" r:id="rId12"/>
    <p:sldId id="377" r:id="rId13"/>
    <p:sldId id="363" r:id="rId14"/>
    <p:sldId id="378" r:id="rId15"/>
    <p:sldId id="379" r:id="rId16"/>
    <p:sldId id="380" r:id="rId17"/>
    <p:sldId id="383" r:id="rId18"/>
    <p:sldId id="381" r:id="rId19"/>
    <p:sldId id="384" r:id="rId20"/>
    <p:sldId id="385" r:id="rId21"/>
    <p:sldId id="386" r:id="rId22"/>
    <p:sldId id="394" r:id="rId23"/>
    <p:sldId id="387" r:id="rId24"/>
    <p:sldId id="388" r:id="rId25"/>
    <p:sldId id="368" r:id="rId26"/>
    <p:sldId id="263" r:id="rId27"/>
  </p:sldIdLst>
  <p:sldSz cx="9144000" cy="5143500" type="screen16x9"/>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05"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Самолетов" initials="С" lastIdx="3" clrIdx="0"/>
  <p:cmAuthor id="1" name="WPS" initials="W" lastIdx="1" clrIdx="0"/>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4672" autoAdjust="0"/>
  </p:normalViewPr>
  <p:slideViewPr>
    <p:cSldViewPr snapToGrid="0" snapToObjects="1" showGuides="1">
      <p:cViewPr varScale="1">
        <p:scale>
          <a:sx n="92" d="100"/>
          <a:sy n="92" d="100"/>
        </p:scale>
        <p:origin x="960" y="78"/>
      </p:cViewPr>
      <p:guideLst>
        <p:guide orient="horz" pos="1705"/>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85" d="100"/>
          <a:sy n="85" d="100"/>
        </p:scale>
        <p:origin x="3888" y="90"/>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gs" Target="tags/tag9.xml"/><Relationship Id="rId33" Type="http://schemas.openxmlformats.org/officeDocument/2006/relationships/commentAuthors" Target="commentAuthors.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9412975-4CFD-C441-A244-B7FD9A9579C2}"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2D660DC-725D-2A44-9F89-74FE668A9C6B}"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DAFD1C8-470D-774F-8B40-381C3059BD4A}" type="datetimeFigureOut">
              <a:rPr lang="en-US" smtClean="0"/>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449711C-DB87-6342-8123-FE7E39EB0067}" type="slidenum">
              <a:rPr lang="en-US" smtClean="0"/>
            </a:fld>
            <a:endParaRPr lang="en-US"/>
          </a:p>
        </p:txBody>
      </p:sp>
    </p:spTree>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Box 6"/>
          <p:cNvSpPr txBox="1"/>
          <p:nvPr/>
        </p:nvSpPr>
        <p:spPr>
          <a:xfrm>
            <a:off x="5098416" y="490274"/>
            <a:ext cx="184731" cy="369332"/>
          </a:xfrm>
          <a:prstGeom prst="rect">
            <a:avLst/>
          </a:prstGeom>
          <a:noFill/>
        </p:spPr>
        <p:txBody>
          <a:bodyPr wrap="none" rtlCol="0">
            <a:spAutoFit/>
          </a:bodyPr>
          <a:lstStyle/>
          <a:p>
            <a:endParaRPr lang="en-US" dirty="0"/>
          </a:p>
        </p:txBody>
      </p:sp>
      <p:sp>
        <p:nvSpPr>
          <p:cNvPr id="8" name="TextBox 7"/>
          <p:cNvSpPr txBox="1"/>
          <p:nvPr/>
        </p:nvSpPr>
        <p:spPr>
          <a:xfrm>
            <a:off x="5910801" y="427239"/>
            <a:ext cx="184731" cy="369332"/>
          </a:xfrm>
          <a:prstGeom prst="rect">
            <a:avLst/>
          </a:prstGeom>
          <a:noFill/>
        </p:spPr>
        <p:txBody>
          <a:bodyPr wrap="none" rtlCol="0">
            <a:spAutoFit/>
          </a:bodyPr>
          <a:lstStyle/>
          <a:p>
            <a:endParaRPr lang="en-US" dirty="0"/>
          </a:p>
        </p:txBody>
      </p:sp>
      <p:sp>
        <p:nvSpPr>
          <p:cNvPr id="2" name="TextBox 1"/>
          <p:cNvSpPr txBox="1"/>
          <p:nvPr userDrawn="1"/>
        </p:nvSpPr>
        <p:spPr>
          <a:xfrm>
            <a:off x="5098416" y="490274"/>
            <a:ext cx="184731" cy="369332"/>
          </a:xfrm>
          <a:prstGeom prst="rect">
            <a:avLst/>
          </a:prstGeom>
          <a:noFill/>
        </p:spPr>
        <p:txBody>
          <a:bodyPr wrap="none" rtlCol="0">
            <a:spAutoFit/>
          </a:bodyPr>
          <a:lstStyle/>
          <a:p>
            <a:endParaRPr lang="en-US" dirty="0"/>
          </a:p>
        </p:txBody>
      </p:sp>
      <p:sp>
        <p:nvSpPr>
          <p:cNvPr id="3" name="TextBox 2"/>
          <p:cNvSpPr txBox="1"/>
          <p:nvPr userDrawn="1"/>
        </p:nvSpPr>
        <p:spPr>
          <a:xfrm>
            <a:off x="5910801" y="427239"/>
            <a:ext cx="184731" cy="369332"/>
          </a:xfrm>
          <a:prstGeom prst="rect">
            <a:avLst/>
          </a:prstGeom>
          <a:noFill/>
        </p:spPr>
        <p:txBody>
          <a:bodyPr wrap="none" rtlCol="0">
            <a:spAutoFit/>
          </a:bodyPr>
          <a:lstStyle/>
          <a:p>
            <a:endParaRPr lang="en-US" dirty="0"/>
          </a:p>
        </p:txBody>
      </p:sp>
      <p:sp>
        <p:nvSpPr>
          <p:cNvPr id="4"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5" name="Content Placeholder 2"/>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2000" b="0" baseline="0">
                <a:latin typeface="Golos Text" panose="020B0503020202020204" pitchFamily="34" charset="0"/>
                <a:ea typeface="Golos Text" panose="020B0503020202020204" pitchFamily="34" charset="0"/>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summary goes here (if needed)</a:t>
            </a:r>
            <a:r>
              <a:rPr lang="ru-RU" sz="2000" dirty="0">
                <a:latin typeface="Golos Text" panose="020B0503020202020204"/>
              </a:rPr>
              <a:t>.</a:t>
            </a:r>
            <a:endParaRPr lang="en-US" sz="2000" dirty="0">
              <a:latin typeface="Golos Text" panose="020B0503020202020204"/>
            </a:endParaRPr>
          </a:p>
          <a:p>
            <a:endParaRPr lang="ru-RU" sz="2000" dirty="0">
              <a:latin typeface="Golos Text" panose="020B0503020202020204"/>
            </a:endParaRPr>
          </a:p>
          <a:p>
            <a:pPr marL="0" indent="0" algn="l">
              <a:buNone/>
            </a:pPr>
            <a:r>
              <a:rPr lang="en-US" sz="1800" b="1" i="0" dirty="0">
                <a:solidFill>
                  <a:srgbClr val="2C2D2E"/>
                </a:solidFill>
                <a:effectLst/>
                <a:latin typeface="Golos Text" panose="020B0503020202020204"/>
              </a:rPr>
              <a:t>Start of list</a:t>
            </a:r>
            <a:r>
              <a:rPr lang="ru-RU" sz="1800" b="1" i="0" dirty="0">
                <a:solidFill>
                  <a:srgbClr val="2C2D2E"/>
                </a:solidFill>
                <a:effectLst/>
                <a:latin typeface="Golos Text" panose="020B0503020202020204"/>
              </a:rPr>
              <a:t>:</a:t>
            </a:r>
            <a:endParaRPr lang="ru-RU" sz="1800" b="1" i="0" dirty="0">
              <a:solidFill>
                <a:srgbClr val="2C2D2E"/>
              </a:solidFill>
              <a:effectLst/>
              <a:latin typeface="Golos Text" panose="020B0503020202020204"/>
            </a:endParaRP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endParaRPr lang="ru-RU" sz="1800" b="0" i="0" dirty="0">
              <a:solidFill>
                <a:srgbClr val="2C2D2E"/>
              </a:solidFill>
              <a:effectLst/>
              <a:latin typeface="Golos Text" panose="020B0503020202020204"/>
            </a:endParaRP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item</a:t>
            </a:r>
            <a:r>
              <a:rPr lang="ru-RU" sz="1800" b="0" i="0" dirty="0">
                <a:solidFill>
                  <a:srgbClr val="2C2D2E"/>
                </a:solidFill>
                <a:effectLst/>
                <a:latin typeface="Golos Text" panose="020B0503020202020204"/>
              </a:rPr>
              <a:t>;</a:t>
            </a:r>
            <a:endParaRPr lang="ru-RU" sz="1800" b="0" i="0" dirty="0">
              <a:solidFill>
                <a:srgbClr val="2C2D2E"/>
              </a:solidFill>
              <a:effectLst/>
              <a:latin typeface="Golos Text" panose="020B0503020202020204"/>
            </a:endParaRPr>
          </a:p>
          <a:p>
            <a:pPr algn="l">
              <a:buFont typeface="Arial" panose="020B0604020202020204" pitchFamily="34" charset="0"/>
              <a:buChar char="•"/>
            </a:pPr>
            <a:r>
              <a:rPr lang="ru-RU" sz="1800" b="0" i="0" dirty="0">
                <a:solidFill>
                  <a:srgbClr val="2C2D2E"/>
                </a:solidFill>
                <a:effectLst/>
                <a:latin typeface="Golos Text" panose="020B0503020202020204"/>
              </a:rPr>
              <a:t> </a:t>
            </a:r>
            <a:r>
              <a:rPr lang="en-US" sz="1800" b="0" i="0" dirty="0">
                <a:solidFill>
                  <a:srgbClr val="2C2D2E"/>
                </a:solidFill>
                <a:effectLst/>
                <a:latin typeface="Golos Text" panose="020B0503020202020204"/>
              </a:rPr>
              <a:t>end of list</a:t>
            </a:r>
            <a:r>
              <a:rPr lang="ru-RU" sz="1800" b="0" i="0" dirty="0">
                <a:solidFill>
                  <a:srgbClr val="2C2D2E"/>
                </a:solidFill>
                <a:effectLst/>
                <a:latin typeface="Golos Text" panose="020B0503020202020204"/>
              </a:rPr>
              <a:t>.</a:t>
            </a:r>
            <a:endParaRPr lang="ru-RU" sz="1800" b="0" i="0" dirty="0">
              <a:solidFill>
                <a:srgbClr val="2C2D2E"/>
              </a:solidFill>
              <a:effectLst/>
              <a:latin typeface="Golos Text" panose="020B0503020202020204"/>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p:txBody>
      </p:sp>
      <p:sp>
        <p:nvSpPr>
          <p:cNvPr id="2"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endParaRPr lang="ru-RU" sz="1200" b="1"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p:txBody>
      </p:sp>
      <p:sp>
        <p:nvSpPr>
          <p:cNvPr id="6" name="Текст 13"/>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Рисунок 2"/>
          <p:cNvSpPr>
            <a:spLocks noGrp="1"/>
          </p:cNvSpPr>
          <p:nvPr>
            <p:ph type="pic" sz="quarter" idx="10" hasCustomPrompt="1"/>
          </p:nvPr>
        </p:nvSpPr>
        <p:spPr>
          <a:xfrm>
            <a:off x="457200" y="936852"/>
            <a:ext cx="4608513" cy="3842155"/>
          </a:xfrm>
          <a:prstGeom prst="roundRect">
            <a:avLst>
              <a:gd name="adj" fmla="val 8957"/>
            </a:avLst>
          </a:prstGeom>
        </p:spPr>
        <p:txBody>
          <a:bodyPr/>
          <a:lstStyle>
            <a:lvl1pPr>
              <a:defRPr>
                <a:solidFill>
                  <a:schemeClr val="bg1"/>
                </a:solidFill>
              </a:defRPr>
            </a:lvl1pPr>
          </a:lstStyle>
          <a:p>
            <a:r>
              <a:rPr lang="en-US" dirty="0"/>
              <a:t>Image goes here</a:t>
            </a:r>
            <a:endParaRPr lang="ru-RU" dirty="0"/>
          </a:p>
        </p:txBody>
      </p:sp>
      <p:sp>
        <p:nvSpPr>
          <p:cNvPr id="5" name="Текст 6"/>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Content Placeholder 2"/>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endParaRPr lang="en-US" sz="2000" dirty="0">
              <a:latin typeface="Golos Text" panose="020B0503020202020204"/>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Финал">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Текст 4"/>
          <p:cNvSpPr>
            <a:spLocks noGrp="1"/>
          </p:cNvSpPr>
          <p:nvPr>
            <p:ph type="body" sz="quarter" idx="11" hasCustomPrompt="1"/>
          </p:nvPr>
        </p:nvSpPr>
        <p:spPr>
          <a:xfrm>
            <a:off x="624113" y="1233715"/>
            <a:ext cx="7170057" cy="3410856"/>
          </a:xfrm>
        </p:spPr>
        <p:txBody>
          <a:bodyPr>
            <a:normAutofit/>
          </a:bodyPr>
          <a:lstStyle>
            <a:lvl1pPr marL="0" indent="0">
              <a:buFont typeface="Arial" panose="020B0604020202020204" pitchFamily="34" charset="0"/>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lvl="0"/>
            <a:endParaRPr lang="ru-RU" dirty="0"/>
          </a:p>
          <a:p>
            <a:pPr lvl="0"/>
            <a:endParaRPr lang="ru-RU" dirty="0"/>
          </a:p>
        </p:txBody>
      </p:sp>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Текст 7"/>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5" name="Текст 13"/>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6" name="Текст 7"/>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a:p>
            <a:endParaRPr lang="ru-RU" sz="1400" dirty="0">
              <a:latin typeface="Golos Text" panose="020B0503020202020204"/>
            </a:endParaRPr>
          </a:p>
          <a:p>
            <a:pPr marL="0" indent="0" algn="l">
              <a:buNone/>
            </a:pPr>
            <a:r>
              <a:rPr lang="en-US" sz="1200" b="1" i="0" dirty="0">
                <a:solidFill>
                  <a:srgbClr val="2C2D2E"/>
                </a:solidFill>
                <a:effectLst/>
                <a:latin typeface="Golos Text" panose="020B0503020202020204"/>
              </a:rPr>
              <a:t>Start of list</a:t>
            </a:r>
            <a:r>
              <a:rPr lang="ru-RU" sz="1200" b="1" i="0" dirty="0">
                <a:solidFill>
                  <a:srgbClr val="2C2D2E"/>
                </a:solidFill>
                <a:effectLst/>
                <a:latin typeface="Golos Text" panose="020B0503020202020204"/>
              </a:rPr>
              <a:t>:</a:t>
            </a:r>
            <a:endParaRPr lang="ru-RU" sz="1200" b="1"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item</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a:p>
            <a:pPr algn="l">
              <a:buFont typeface="Arial" panose="020B0604020202020204" pitchFamily="34" charset="0"/>
              <a:buChar char="•"/>
            </a:pPr>
            <a:r>
              <a:rPr lang="ru-RU" sz="1200" b="0" i="0" dirty="0">
                <a:solidFill>
                  <a:srgbClr val="2C2D2E"/>
                </a:solidFill>
                <a:effectLst/>
                <a:latin typeface="Golos Text" panose="020B0503020202020204"/>
              </a:rPr>
              <a:t> </a:t>
            </a:r>
            <a:r>
              <a:rPr lang="en-US" sz="1200" b="0" i="0" dirty="0">
                <a:solidFill>
                  <a:srgbClr val="2C2D2E"/>
                </a:solidFill>
                <a:effectLst/>
                <a:latin typeface="Golos Text" panose="020B0503020202020204"/>
              </a:rPr>
              <a:t>end of list</a:t>
            </a:r>
            <a:r>
              <a:rPr lang="ru-RU" sz="1200" b="0" i="0" dirty="0">
                <a:solidFill>
                  <a:srgbClr val="2C2D2E"/>
                </a:solidFill>
                <a:effectLst/>
                <a:latin typeface="Golos Text" panose="020B0503020202020204"/>
              </a:rPr>
              <a:t>.</a:t>
            </a:r>
            <a:endParaRPr lang="ru-RU" sz="1200" b="0" i="0" dirty="0">
              <a:solidFill>
                <a:srgbClr val="2C2D2E"/>
              </a:solidFill>
              <a:effectLst/>
              <a:latin typeface="Golos Text" panose="020B0503020202020204"/>
            </a:endParaRPr>
          </a:p>
        </p:txBody>
      </p:sp>
      <p:sp>
        <p:nvSpPr>
          <p:cNvPr id="7" name="Текст 13"/>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57200" y="936852"/>
            <a:ext cx="4608513" cy="3842155"/>
          </a:xfrm>
          <a:prstGeom prst="roundRect">
            <a:avLst>
              <a:gd name="adj" fmla="val 7617"/>
            </a:avLst>
          </a:prstGeom>
        </p:spPr>
        <p:txBody>
          <a:bodyPr/>
          <a:lstStyle>
            <a:lvl1pPr>
              <a:defRPr>
                <a:solidFill>
                  <a:schemeClr val="bg1"/>
                </a:solidFill>
              </a:defRPr>
            </a:lvl1pPr>
          </a:lstStyle>
          <a:p>
            <a:r>
              <a:rPr lang="en-US" dirty="0"/>
              <a:t>Image goes here</a:t>
            </a:r>
            <a:endParaRPr lang="ru-RU" dirty="0"/>
          </a:p>
        </p:txBody>
      </p:sp>
      <p:sp>
        <p:nvSpPr>
          <p:cNvPr id="4"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5" name="Текст 6"/>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7" name="Текст 6"/>
          <p:cNvSpPr>
            <a:spLocks noGrp="1"/>
          </p:cNvSpPr>
          <p:nvPr>
            <p:ph type="body" sz="quarter" idx="11" hasCustomPrompt="1"/>
          </p:nvPr>
        </p:nvSpPr>
        <p:spPr>
          <a:xfrm>
            <a:off x="3102428" y="943208"/>
            <a:ext cx="5526315" cy="3875536"/>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
        <p:nvSpPr>
          <p:cNvPr id="6" name="Рисунок 2"/>
          <p:cNvSpPr>
            <a:spLocks noGrp="1"/>
          </p:cNvSpPr>
          <p:nvPr>
            <p:ph type="pic" sz="quarter" idx="13" hasCustomPrompt="1"/>
          </p:nvPr>
        </p:nvSpPr>
        <p:spPr>
          <a:xfrm>
            <a:off x="457200" y="943208"/>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p:cNvSpPr>
            <a:spLocks noGrp="1"/>
          </p:cNvSpPr>
          <p:nvPr>
            <p:ph type="pic" sz="quarter" idx="14" hasCustomPrompt="1"/>
          </p:nvPr>
        </p:nvSpPr>
        <p:spPr>
          <a:xfrm>
            <a:off x="457200" y="2935720"/>
            <a:ext cx="2532744" cy="1883023"/>
          </a:xfrm>
          <a:prstGeom prst="roundRect">
            <a:avLst>
              <a:gd name="adj" fmla="val 11537"/>
            </a:avLst>
          </a:prstGeom>
        </p:spPr>
        <p:txBody>
          <a:bodyPr/>
          <a:lstStyle>
            <a:lvl1pPr>
              <a:defRPr/>
            </a:lvl1pPr>
          </a:lstStyle>
          <a:p>
            <a:r>
              <a:rPr lang="en-US" dirty="0"/>
              <a:t>Image goes here</a:t>
            </a:r>
            <a:endParaRPr lang="ru-RU"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6"/>
          <p:cNvSpPr>
            <a:spLocks noGrp="1"/>
          </p:cNvSpPr>
          <p:nvPr>
            <p:ph type="body" sz="quarter" idx="11" hasCustomPrompt="1"/>
          </p:nvPr>
        </p:nvSpPr>
        <p:spPr>
          <a:xfrm>
            <a:off x="457201" y="1059322"/>
            <a:ext cx="3897086" cy="1734678"/>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Текст 6"/>
          <p:cNvSpPr>
            <a:spLocks noGrp="1"/>
          </p:cNvSpPr>
          <p:nvPr>
            <p:ph type="body" sz="quarter" idx="12" hasCustomPrompt="1"/>
          </p:nvPr>
        </p:nvSpPr>
        <p:spPr>
          <a:xfrm>
            <a:off x="457202" y="3105836"/>
            <a:ext cx="3897084" cy="1640335"/>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5" name="Текст 6"/>
          <p:cNvSpPr>
            <a:spLocks noGrp="1"/>
          </p:cNvSpPr>
          <p:nvPr>
            <p:ph type="body" sz="quarter" idx="13" hasCustomPrompt="1"/>
          </p:nvPr>
        </p:nvSpPr>
        <p:spPr>
          <a:xfrm>
            <a:off x="4789714" y="1059322"/>
            <a:ext cx="3632201" cy="3686849"/>
          </a:xfrm>
        </p:spPr>
        <p:txBody>
          <a:bodyPr>
            <a:normAutofit/>
          </a:bodyPr>
          <a:lstStyle>
            <a:lvl1pPr marL="0" indent="0">
              <a:buNone/>
              <a:defRPr sz="1400" baseline="0">
                <a:solidFill>
                  <a:schemeClr val="bg1"/>
                </a:solidFill>
              </a:defRPr>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2"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ext Placeholder 24"/>
          <p:cNvSpPr>
            <a:spLocks noGrp="1"/>
          </p:cNvSpPr>
          <p:nvPr>
            <p:ph type="body" sz="quarter" idx="20" hasCustomPrompt="1"/>
          </p:nvPr>
        </p:nvSpPr>
        <p:spPr>
          <a:xfrm>
            <a:off x="457201" y="2933902"/>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14" name="Text Placeholder 24"/>
          <p:cNvSpPr>
            <a:spLocks noGrp="1"/>
          </p:cNvSpPr>
          <p:nvPr>
            <p:ph type="body" sz="quarter" idx="21" hasCustomPrompt="1"/>
          </p:nvPr>
        </p:nvSpPr>
        <p:spPr>
          <a:xfrm>
            <a:off x="3209454" y="2933902"/>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15" name="Text Placeholder 24"/>
          <p:cNvSpPr>
            <a:spLocks noGrp="1"/>
          </p:cNvSpPr>
          <p:nvPr>
            <p:ph type="body" sz="quarter" idx="22" hasCustomPrompt="1"/>
          </p:nvPr>
        </p:nvSpPr>
        <p:spPr>
          <a:xfrm>
            <a:off x="5969804" y="2933902"/>
            <a:ext cx="2589213" cy="269081"/>
          </a:xfrm>
        </p:spPr>
        <p:txBody>
          <a:bodyPr>
            <a:normAutofit/>
          </a:bodyPr>
          <a:lstStyle>
            <a:lvl1pPr marL="0" indent="0">
              <a:buFont typeface="Arial" panose="020B0604020202020204"/>
              <a:buNone/>
              <a:defRPr sz="1200" b="1" i="0" baseline="0"/>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a:buNone/>
              <a:defRPr/>
            </a:pPr>
            <a:r>
              <a:rPr lang="en-US" dirty="0"/>
              <a:t>Subheading</a:t>
            </a:r>
            <a:endParaRPr lang="ru-RU" dirty="0"/>
          </a:p>
          <a:p>
            <a:pPr lvl="0"/>
            <a:endParaRPr lang="ru-RU" dirty="0"/>
          </a:p>
        </p:txBody>
      </p:sp>
      <p:sp>
        <p:nvSpPr>
          <p:cNvPr id="19" name="Content Placeholder 2"/>
          <p:cNvSpPr>
            <a:spLocks noGrp="1"/>
          </p:cNvSpPr>
          <p:nvPr>
            <p:ph sz="half" idx="1" hasCustomPrompt="1"/>
          </p:nvPr>
        </p:nvSpPr>
        <p:spPr>
          <a:xfrm>
            <a:off x="457200" y="3287828"/>
            <a:ext cx="2588883" cy="1395548"/>
          </a:xfrm>
        </p:spPr>
        <p:txBody>
          <a:bodyPr>
            <a:normAutofit/>
          </a:bodyPr>
          <a:lstStyle>
            <a:lvl1pPr marL="0" indent="0">
              <a:buNone/>
              <a:defRPr sz="1200" baseline="0"/>
            </a:lvl1pPr>
            <a:lvl2pPr>
              <a:defRPr sz="1600"/>
            </a:lvl2pPr>
            <a:lvl3pPr>
              <a:defRPr sz="1600"/>
            </a:lvl3pPr>
            <a:lvl4pPr>
              <a:defRPr sz="1600"/>
            </a:lvl4pPr>
            <a:lvl5pPr>
              <a:defRPr sz="160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0" name="Content Placeholder 3"/>
          <p:cNvSpPr>
            <a:spLocks noGrp="1"/>
          </p:cNvSpPr>
          <p:nvPr>
            <p:ph sz="half" idx="2" hasCustomPrompt="1"/>
          </p:nvPr>
        </p:nvSpPr>
        <p:spPr>
          <a:xfrm>
            <a:off x="3207251"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2"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10" name="Content Placeholder 3"/>
          <p:cNvSpPr>
            <a:spLocks noGrp="1"/>
          </p:cNvSpPr>
          <p:nvPr>
            <p:ph sz="half" idx="26" hasCustomPrompt="1"/>
          </p:nvPr>
        </p:nvSpPr>
        <p:spPr>
          <a:xfrm>
            <a:off x="5967600" y="3299578"/>
            <a:ext cx="2591416" cy="1395548"/>
          </a:xfrm>
        </p:spPr>
        <p:txBody>
          <a:bodyPr>
            <a:noAutofit/>
          </a:bodyPr>
          <a:lstStyle>
            <a:lvl1pPr marL="0" indent="0">
              <a:buNone/>
              <a:defRPr sz="1200" baseline="0"/>
            </a:lvl1pPr>
            <a:lvl2pPr>
              <a:defRPr sz="1200" baseline="0"/>
            </a:lvl2pPr>
            <a:lvl3pPr>
              <a:defRPr sz="1200" baseline="0"/>
            </a:lvl3pPr>
            <a:lvl4pPr>
              <a:defRPr sz="1200" baseline="0"/>
            </a:lvl4pPr>
            <a:lvl5pPr>
              <a:defRPr sz="1200" baseline="0"/>
            </a:lvl5pPr>
            <a:lvl6pPr>
              <a:defRPr sz="1800"/>
            </a:lvl6pPr>
            <a:lvl7pPr>
              <a:defRPr sz="1800"/>
            </a:lvl7pPr>
            <a:lvl8pPr>
              <a:defRPr sz="1800"/>
            </a:lvl8pPr>
            <a:lvl9pPr>
              <a:defRPr sz="1800"/>
            </a:lvl9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p:txBody>
      </p:sp>
      <p:sp>
        <p:nvSpPr>
          <p:cNvPr id="11" name="Рисунок 2"/>
          <p:cNvSpPr>
            <a:spLocks noGrp="1"/>
          </p:cNvSpPr>
          <p:nvPr>
            <p:ph type="pic" sz="quarter" idx="13" hasCustomPrompt="1"/>
          </p:nvPr>
        </p:nvSpPr>
        <p:spPr>
          <a:xfrm>
            <a:off x="469081" y="944463"/>
            <a:ext cx="2577001" cy="1883023"/>
          </a:xfrm>
          <a:prstGeom prst="roundRect">
            <a:avLst>
              <a:gd name="adj" fmla="val 11537"/>
            </a:avLst>
          </a:prstGeom>
        </p:spPr>
        <p:txBody>
          <a:bodyPr/>
          <a:lstStyle>
            <a:lvl1pPr>
              <a:defRPr/>
            </a:lvl1pPr>
          </a:lstStyle>
          <a:p>
            <a:r>
              <a:rPr lang="en-US" dirty="0"/>
              <a:t>Image goes here</a:t>
            </a:r>
            <a:endParaRPr lang="ru-RU" dirty="0"/>
          </a:p>
        </p:txBody>
      </p:sp>
      <p:sp>
        <p:nvSpPr>
          <p:cNvPr id="12" name="Рисунок 2"/>
          <p:cNvSpPr>
            <a:spLocks noGrp="1"/>
          </p:cNvSpPr>
          <p:nvPr>
            <p:ph type="pic" sz="quarter" idx="27" hasCustomPrompt="1"/>
          </p:nvPr>
        </p:nvSpPr>
        <p:spPr>
          <a:xfrm>
            <a:off x="3221666" y="944462"/>
            <a:ext cx="2577001" cy="1883023"/>
          </a:xfrm>
          <a:prstGeom prst="roundRect">
            <a:avLst>
              <a:gd name="adj" fmla="val 12905"/>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p:txBody>
      </p:sp>
      <p:sp>
        <p:nvSpPr>
          <p:cNvPr id="16" name="Рисунок 2"/>
          <p:cNvSpPr>
            <a:spLocks noGrp="1"/>
          </p:cNvSpPr>
          <p:nvPr>
            <p:ph type="pic" sz="quarter" idx="28" hasCustomPrompt="1"/>
          </p:nvPr>
        </p:nvSpPr>
        <p:spPr>
          <a:xfrm>
            <a:off x="5980690" y="944463"/>
            <a:ext cx="2577001" cy="1883023"/>
          </a:xfrm>
          <a:prstGeom prst="roundRect">
            <a:avLst>
              <a:gd name="adj" fmla="val 1051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p:txBody>
      </p:sp>
    </p:spTree>
  </p:cSld>
  <p:clrMapOvr>
    <a:masterClrMapping/>
  </p:clrMapOvr>
  <p:hf sldNum="0"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kfq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3" name="Content Placeholder 2"/>
          <p:cNvSpPr>
            <a:spLocks noGrp="1"/>
          </p:cNvSpPr>
          <p:nvPr>
            <p:ph sz="half" idx="1" hasCustomPrompt="1"/>
          </p:nvPr>
        </p:nvSpPr>
        <p:spPr>
          <a:xfrm>
            <a:off x="457200" y="1211943"/>
            <a:ext cx="7467600" cy="3447143"/>
          </a:xfrm>
        </p:spPr>
        <p:txBody>
          <a:bodyPr/>
          <a:lstStyle>
            <a:lvl1pPr marL="0" indent="0">
              <a:buFont typeface="Arial" panose="020B0604020202020204" pitchFamily="34" charset="0"/>
              <a:buNone/>
              <a:defRPr sz="1400" baseline="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r>
              <a:rPr lang="en-US" sz="2400" dirty="0">
                <a:latin typeface="Golos Text" panose="020B0503020202020204"/>
              </a:rPr>
              <a:t>Main text / summary goes here (if needed)</a:t>
            </a:r>
            <a:r>
              <a:rPr lang="ru-RU" sz="2400" dirty="0">
                <a:latin typeface="Golos Text" panose="020B0503020202020204"/>
              </a:rPr>
              <a:t>.</a:t>
            </a:r>
            <a:endParaRPr lang="en-US" sz="2400" dirty="0">
              <a:latin typeface="Golos Text" panose="020B0503020202020204"/>
            </a:endParaRPr>
          </a:p>
          <a:p>
            <a:endParaRPr lang="ru-RU" sz="2400" dirty="0">
              <a:latin typeface="Golos Text" panose="020B0503020202020204"/>
            </a:endParaRPr>
          </a:p>
          <a:p>
            <a:pPr marL="0" indent="0" algn="l">
              <a:buNone/>
            </a:pPr>
            <a:r>
              <a:rPr lang="en-US" sz="2000" b="1" i="0" dirty="0">
                <a:solidFill>
                  <a:srgbClr val="2C2D2E"/>
                </a:solidFill>
                <a:effectLst/>
                <a:latin typeface="Golos Text" panose="020B0503020202020204"/>
              </a:rPr>
              <a:t>Start of list</a:t>
            </a:r>
            <a:r>
              <a:rPr lang="ru-RU" sz="2000" b="1" i="0" dirty="0">
                <a:solidFill>
                  <a:srgbClr val="2C2D2E"/>
                </a:solidFill>
                <a:effectLst/>
                <a:latin typeface="Golos Text" panose="020B0503020202020204"/>
              </a:rPr>
              <a:t>:</a:t>
            </a:r>
            <a:endParaRPr lang="ru-RU" sz="2000" b="1" i="0" dirty="0">
              <a:solidFill>
                <a:srgbClr val="2C2D2E"/>
              </a:solidFill>
              <a:effectLst/>
              <a:latin typeface="Golos Text" panose="020B0503020202020204"/>
            </a:endParaRP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endParaRPr lang="ru-RU" sz="2000" b="0" i="0" dirty="0">
              <a:solidFill>
                <a:srgbClr val="2C2D2E"/>
              </a:solidFill>
              <a:effectLst/>
              <a:latin typeface="Golos Text" panose="020B0503020202020204"/>
            </a:endParaRP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item</a:t>
            </a:r>
            <a:r>
              <a:rPr lang="ru-RU" sz="2000" b="0" i="0" dirty="0">
                <a:solidFill>
                  <a:srgbClr val="2C2D2E"/>
                </a:solidFill>
                <a:effectLst/>
                <a:latin typeface="Golos Text" panose="020B0503020202020204"/>
              </a:rPr>
              <a:t>;</a:t>
            </a:r>
            <a:endParaRPr lang="ru-RU" sz="2000" b="0" i="0" dirty="0">
              <a:solidFill>
                <a:srgbClr val="2C2D2E"/>
              </a:solidFill>
              <a:effectLst/>
              <a:latin typeface="Golos Text" panose="020B0503020202020204"/>
            </a:endParaRPr>
          </a:p>
          <a:p>
            <a:pPr algn="l">
              <a:buFont typeface="Arial" panose="020B0604020202020204" pitchFamily="34" charset="0"/>
              <a:buChar char="•"/>
            </a:pPr>
            <a:r>
              <a:rPr lang="ru-RU" sz="2000" b="0" i="0" dirty="0">
                <a:solidFill>
                  <a:srgbClr val="2C2D2E"/>
                </a:solidFill>
                <a:effectLst/>
                <a:latin typeface="Golos Text" panose="020B0503020202020204"/>
              </a:rPr>
              <a:t> </a:t>
            </a:r>
            <a:r>
              <a:rPr lang="en-US" sz="2000" b="0" i="0" dirty="0">
                <a:solidFill>
                  <a:srgbClr val="2C2D2E"/>
                </a:solidFill>
                <a:effectLst/>
                <a:latin typeface="Golos Text" panose="020B0503020202020204"/>
              </a:rPr>
              <a:t>end of list</a:t>
            </a:r>
            <a:r>
              <a:rPr lang="ru-RU" sz="2000" b="0" i="0" dirty="0">
                <a:solidFill>
                  <a:srgbClr val="2C2D2E"/>
                </a:solidFill>
                <a:effectLst/>
                <a:latin typeface="Golos Text" panose="020B0503020202020204"/>
              </a:rPr>
              <a:t>.</a:t>
            </a:r>
            <a:endParaRPr lang="ru-RU" sz="2000" b="0" i="0" dirty="0">
              <a:solidFill>
                <a:srgbClr val="2C2D2E"/>
              </a:solidFill>
              <a:effectLst/>
              <a:latin typeface="Golos Text" panose="020B0503020202020204"/>
            </a:endParaRPr>
          </a:p>
        </p:txBody>
      </p:sp>
    </p:spTree>
  </p:cSld>
  <p:clrMapOvr>
    <a:masterClrMapping/>
  </p:clrMapOvr>
  <p:hf sldNum="0"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7" name="Текст 6"/>
          <p:cNvSpPr>
            <a:spLocks noGrp="1"/>
          </p:cNvSpPr>
          <p:nvPr>
            <p:ph type="body" sz="quarter" idx="11" hasCustomPrompt="1"/>
          </p:nvPr>
        </p:nvSpPr>
        <p:spPr>
          <a:xfrm>
            <a:off x="5733143" y="949330"/>
            <a:ext cx="2895600" cy="3895724"/>
          </a:xfrm>
        </p:spPr>
        <p:txBody>
          <a:bodyPr>
            <a:normAutofit/>
          </a:bodyPr>
          <a:lstStyle>
            <a:lvl1pPr marL="0" indent="0">
              <a:buNone/>
              <a:defRPr sz="1400" b="0"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sz="1400" dirty="0">
                <a:latin typeface="Golos Text" panose="020B0503020202020204"/>
              </a:rPr>
              <a:t>Main text / key summary</a:t>
            </a:r>
            <a:r>
              <a:rPr lang="ru-RU" sz="1400" dirty="0">
                <a:latin typeface="Golos Text" panose="020B0503020202020204"/>
              </a:rPr>
              <a:t>.</a:t>
            </a:r>
            <a:endParaRPr lang="en-US" sz="1400" dirty="0">
              <a:latin typeface="Golos Text" panose="020B0503020202020204"/>
            </a:endParaRPr>
          </a:p>
        </p:txBody>
      </p:sp>
      <p:sp>
        <p:nvSpPr>
          <p:cNvPr id="4" name="Рисунок 2"/>
          <p:cNvSpPr>
            <a:spLocks noGrp="1"/>
          </p:cNvSpPr>
          <p:nvPr>
            <p:ph type="pic" sz="quarter" idx="13" hasCustomPrompt="1"/>
          </p:nvPr>
        </p:nvSpPr>
        <p:spPr>
          <a:xfrm>
            <a:off x="457200" y="949329"/>
            <a:ext cx="2532744" cy="1883023"/>
          </a:xfrm>
          <a:prstGeom prst="roundRect">
            <a:avLst>
              <a:gd name="adj" fmla="val 11537"/>
            </a:avLst>
          </a:prstGeom>
        </p:spPr>
        <p:txBody>
          <a:bodyPr/>
          <a:lstStyle>
            <a:lvl1pPr>
              <a:defRPr/>
            </a:lvl1pPr>
          </a:lstStyle>
          <a:p>
            <a:r>
              <a:rPr lang="en-US" dirty="0"/>
              <a:t>Image goes here</a:t>
            </a:r>
            <a:endParaRPr lang="ru-RU" dirty="0"/>
          </a:p>
        </p:txBody>
      </p:sp>
      <p:sp>
        <p:nvSpPr>
          <p:cNvPr id="8" name="Рисунок 2"/>
          <p:cNvSpPr>
            <a:spLocks noGrp="1"/>
          </p:cNvSpPr>
          <p:nvPr>
            <p:ph type="pic" sz="quarter" idx="16" hasCustomPrompt="1"/>
          </p:nvPr>
        </p:nvSpPr>
        <p:spPr>
          <a:xfrm>
            <a:off x="3095171" y="949328"/>
            <a:ext cx="2532744" cy="1883023"/>
          </a:xfrm>
          <a:prstGeom prst="roundRect">
            <a:avLst>
              <a:gd name="adj" fmla="val 1187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0" name="Рисунок 2"/>
          <p:cNvSpPr>
            <a:spLocks noGrp="1"/>
          </p:cNvSpPr>
          <p:nvPr>
            <p:ph type="pic" sz="quarter" idx="17" hasCustomPrompt="1"/>
          </p:nvPr>
        </p:nvSpPr>
        <p:spPr>
          <a:xfrm>
            <a:off x="3095171"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1" name="Рисунок 2"/>
          <p:cNvSpPr>
            <a:spLocks noGrp="1"/>
          </p:cNvSpPr>
          <p:nvPr>
            <p:ph type="pic" sz="quarter" idx="18" hasCustomPrompt="1"/>
          </p:nvPr>
        </p:nvSpPr>
        <p:spPr>
          <a:xfrm>
            <a:off x="457199" y="2962031"/>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4" name="Текст 6"/>
          <p:cNvSpPr>
            <a:spLocks noGrp="1"/>
          </p:cNvSpPr>
          <p:nvPr>
            <p:ph type="body" sz="quarter" idx="13" hasCustomPrompt="1"/>
          </p:nvPr>
        </p:nvSpPr>
        <p:spPr>
          <a:xfrm>
            <a:off x="457201" y="963397"/>
            <a:ext cx="2532744" cy="1883023"/>
          </a:xfrm>
        </p:spPr>
        <p:txBody>
          <a:bodyPr>
            <a:normAutofit/>
          </a:bodyPr>
          <a:lstStyle>
            <a:lvl1pPr marL="0" indent="0">
              <a:buNone/>
              <a:defRPr sz="1800" b="1" i="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pPr lvl="0"/>
            <a:r>
              <a:rPr lang="en-US" dirty="0"/>
              <a:t>Key sentence</a:t>
            </a:r>
            <a:endParaRPr lang="ru-RU" dirty="0"/>
          </a:p>
        </p:txBody>
      </p:sp>
      <p:sp>
        <p:nvSpPr>
          <p:cNvPr id="7" name="Рисунок 2"/>
          <p:cNvSpPr>
            <a:spLocks noGrp="1"/>
          </p:cNvSpPr>
          <p:nvPr>
            <p:ph type="pic" sz="quarter" idx="17" hasCustomPrompt="1"/>
          </p:nvPr>
        </p:nvSpPr>
        <p:spPr>
          <a:xfrm>
            <a:off x="3095171" y="963397"/>
            <a:ext cx="2532744" cy="1883023"/>
          </a:xfrm>
          <a:prstGeom prst="roundRect">
            <a:avLst>
              <a:gd name="adj" fmla="val 11537"/>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0" name="Рисунок 2"/>
          <p:cNvSpPr>
            <a:spLocks noGrp="1"/>
          </p:cNvSpPr>
          <p:nvPr>
            <p:ph type="pic" sz="quarter" idx="18" hasCustomPrompt="1"/>
          </p:nvPr>
        </p:nvSpPr>
        <p:spPr>
          <a:xfrm>
            <a:off x="5733141" y="966928"/>
            <a:ext cx="2532744" cy="1883023"/>
          </a:xfrm>
          <a:prstGeom prst="roundRect">
            <a:avLst>
              <a:gd name="adj" fmla="val 11196"/>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1" name="Рисунок 2"/>
          <p:cNvSpPr>
            <a:spLocks noGrp="1"/>
          </p:cNvSpPr>
          <p:nvPr>
            <p:ph type="pic" sz="quarter" idx="19" hasCustomPrompt="1"/>
          </p:nvPr>
        </p:nvSpPr>
        <p:spPr>
          <a:xfrm>
            <a:off x="5733141" y="2954042"/>
            <a:ext cx="2532744" cy="1883023"/>
          </a:xfrm>
          <a:prstGeom prst="roundRect">
            <a:avLst>
              <a:gd name="adj" fmla="val 8802"/>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2" name="Рисунок 2"/>
          <p:cNvSpPr>
            <a:spLocks noGrp="1"/>
          </p:cNvSpPr>
          <p:nvPr>
            <p:ph type="pic" sz="quarter" idx="20" hasCustomPrompt="1"/>
          </p:nvPr>
        </p:nvSpPr>
        <p:spPr>
          <a:xfrm>
            <a:off x="3095171" y="2960314"/>
            <a:ext cx="2532744" cy="1883023"/>
          </a:xfrm>
          <a:prstGeom prst="roundRect">
            <a:avLst>
              <a:gd name="adj" fmla="val 845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
        <p:nvSpPr>
          <p:cNvPr id="13" name="Рисунок 2"/>
          <p:cNvSpPr>
            <a:spLocks noGrp="1"/>
          </p:cNvSpPr>
          <p:nvPr>
            <p:ph type="pic" sz="quarter" idx="21" hasCustomPrompt="1"/>
          </p:nvPr>
        </p:nvSpPr>
        <p:spPr>
          <a:xfrm>
            <a:off x="457200" y="2960314"/>
            <a:ext cx="2532744" cy="1883023"/>
          </a:xfrm>
          <a:prstGeom prst="roundRect">
            <a:avLst>
              <a:gd name="adj" fmla="val 10169"/>
            </a:avLst>
          </a:prstGeom>
        </p:spPr>
        <p:txBody>
          <a:body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a:p>
            <a:endParaRPr lang="ru-RU"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ext Placeholder 24"/>
          <p:cNvSpPr>
            <a:spLocks noGrp="1"/>
          </p:cNvSpPr>
          <p:nvPr>
            <p:ph type="body" sz="quarter" idx="20" hasCustomPrompt="1"/>
          </p:nvPr>
        </p:nvSpPr>
        <p:spPr>
          <a:xfrm>
            <a:off x="457201" y="2367645"/>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26" name="Text Placeholder 24"/>
          <p:cNvSpPr>
            <a:spLocks noGrp="1"/>
          </p:cNvSpPr>
          <p:nvPr>
            <p:ph type="body" sz="quarter" idx="21" hasCustomPrompt="1"/>
          </p:nvPr>
        </p:nvSpPr>
        <p:spPr>
          <a:xfrm>
            <a:off x="3275819" y="2367645"/>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27" name="Text Placeholder 24"/>
          <p:cNvSpPr>
            <a:spLocks noGrp="1"/>
          </p:cNvSpPr>
          <p:nvPr>
            <p:ph type="body" sz="quarter" idx="22" hasCustomPrompt="1"/>
          </p:nvPr>
        </p:nvSpPr>
        <p:spPr>
          <a:xfrm>
            <a:off x="6085706" y="2367645"/>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2"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11" name="Рисунок 2"/>
          <p:cNvSpPr>
            <a:spLocks noGrp="1"/>
          </p:cNvSpPr>
          <p:nvPr>
            <p:ph type="pic" sz="quarter" idx="31" hasCustomPrompt="1"/>
          </p:nvPr>
        </p:nvSpPr>
        <p:spPr>
          <a:xfrm>
            <a:off x="454050" y="952607"/>
            <a:ext cx="2589213" cy="1304294"/>
          </a:xfrm>
          <a:prstGeom prst="roundRect">
            <a:avLst>
              <a:gd name="adj" fmla="val 9261"/>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p:txBody>
      </p:sp>
      <p:sp>
        <p:nvSpPr>
          <p:cNvPr id="12" name="Рисунок 2"/>
          <p:cNvSpPr>
            <a:spLocks noGrp="1"/>
          </p:cNvSpPr>
          <p:nvPr>
            <p:ph type="pic" sz="quarter" idx="32" hasCustomPrompt="1"/>
          </p:nvPr>
        </p:nvSpPr>
        <p:spPr>
          <a:xfrm>
            <a:off x="3275818" y="952607"/>
            <a:ext cx="2589213" cy="1304294"/>
          </a:xfrm>
          <a:prstGeom prst="roundRect">
            <a:avLst>
              <a:gd name="adj" fmla="val 11730"/>
            </a:avLst>
          </a:prstGeom>
        </p:spPr>
        <p:txBody>
          <a:bodyPr/>
          <a:lstStyle>
            <a:lvl1pPr>
              <a:defRPr/>
            </a:lvl1pPr>
          </a:lstStyle>
          <a:p>
            <a:pPr marL="0" marR="0" lvl="0" indent="0" algn="l" defTabSz="457200" rtl="0" eaLnBrk="1" fontAlgn="auto" latinLnBrk="0" hangingPunct="1">
              <a:lnSpc>
                <a:spcPct val="100000"/>
              </a:lnSpc>
              <a:spcBef>
                <a:spcPct val="20000"/>
              </a:spcBef>
              <a:spcAft>
                <a:spcPts val="0"/>
              </a:spcAft>
              <a:buClrTx/>
              <a:buSzPct val="100000"/>
              <a:buFont typeface="Arial" panose="020B0604020202020204" pitchFamily="34" charset="0"/>
              <a:buNone/>
              <a:defRPr/>
            </a:pPr>
            <a:r>
              <a:rPr lang="en-US" dirty="0"/>
              <a:t>Image goes here</a:t>
            </a:r>
            <a:endParaRPr lang="ru-RU" dirty="0"/>
          </a:p>
        </p:txBody>
      </p:sp>
      <p:sp>
        <p:nvSpPr>
          <p:cNvPr id="13" name="Рисунок 2"/>
          <p:cNvSpPr>
            <a:spLocks noGrp="1"/>
          </p:cNvSpPr>
          <p:nvPr>
            <p:ph type="pic" sz="quarter" idx="33" hasCustomPrompt="1"/>
          </p:nvPr>
        </p:nvSpPr>
        <p:spPr>
          <a:xfrm>
            <a:off x="6089789" y="952607"/>
            <a:ext cx="2589213" cy="1304294"/>
          </a:xfrm>
          <a:prstGeom prst="roundRect">
            <a:avLst>
              <a:gd name="adj" fmla="val 10249"/>
            </a:avLst>
          </a:prstGeom>
        </p:spPr>
        <p:txBody>
          <a:bodyPr/>
          <a:lstStyle>
            <a:lvl1pPr>
              <a:defRPr/>
            </a:lvl1pPr>
          </a:lstStyle>
          <a:p>
            <a:r>
              <a:rPr lang="en-US" dirty="0"/>
              <a:t>Image goes here</a:t>
            </a:r>
            <a:endParaRPr lang="ru-RU" dirty="0"/>
          </a:p>
        </p:txBody>
      </p:sp>
      <p:sp>
        <p:nvSpPr>
          <p:cNvPr id="14" name="Text Placeholder 24"/>
          <p:cNvSpPr>
            <a:spLocks noGrp="1"/>
          </p:cNvSpPr>
          <p:nvPr>
            <p:ph type="body" sz="quarter" idx="34" hasCustomPrompt="1"/>
          </p:nvPr>
        </p:nvSpPr>
        <p:spPr>
          <a:xfrm>
            <a:off x="460352" y="4281396"/>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15" name="Text Placeholder 24"/>
          <p:cNvSpPr>
            <a:spLocks noGrp="1"/>
          </p:cNvSpPr>
          <p:nvPr>
            <p:ph type="body" sz="quarter" idx="35" hasCustomPrompt="1"/>
          </p:nvPr>
        </p:nvSpPr>
        <p:spPr>
          <a:xfrm>
            <a:off x="3278970" y="4281396"/>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17" name="Text Placeholder 24"/>
          <p:cNvSpPr>
            <a:spLocks noGrp="1"/>
          </p:cNvSpPr>
          <p:nvPr>
            <p:ph type="body" sz="quarter" idx="36" hasCustomPrompt="1"/>
          </p:nvPr>
        </p:nvSpPr>
        <p:spPr>
          <a:xfrm>
            <a:off x="6088857" y="4281396"/>
            <a:ext cx="2589213" cy="269081"/>
          </a:xfrm>
        </p:spPr>
        <p:txBody>
          <a:bodyPr>
            <a:normAutofit/>
          </a:bodyPr>
          <a:lstStyle>
            <a:lvl1pPr marL="0" indent="0">
              <a:buFont typeface="Arial" panose="020B0604020202020204"/>
              <a:buNone/>
              <a:defRPr sz="1200" b="1" i="0" baseline="0"/>
            </a:lvl1pPr>
          </a:lstStyle>
          <a:p>
            <a:pPr lvl="0"/>
            <a:r>
              <a:rPr lang="en-US" dirty="0"/>
              <a:t>Subheading</a:t>
            </a:r>
            <a:endParaRPr lang="ru-RU" dirty="0"/>
          </a:p>
        </p:txBody>
      </p:sp>
      <p:sp>
        <p:nvSpPr>
          <p:cNvPr id="23" name="Рисунок 2"/>
          <p:cNvSpPr>
            <a:spLocks noGrp="1"/>
          </p:cNvSpPr>
          <p:nvPr>
            <p:ph type="pic" sz="quarter" idx="37" hasCustomPrompt="1"/>
          </p:nvPr>
        </p:nvSpPr>
        <p:spPr>
          <a:xfrm>
            <a:off x="457201" y="2866358"/>
            <a:ext cx="2589213" cy="1304294"/>
          </a:xfrm>
          <a:prstGeom prst="roundRect">
            <a:avLst>
              <a:gd name="adj" fmla="val 12224"/>
            </a:avLst>
          </a:prstGeom>
        </p:spPr>
        <p:txBody>
          <a:bodyPr/>
          <a:lstStyle>
            <a:lvl1pPr>
              <a:defRPr/>
            </a:lvl1pPr>
          </a:lstStyle>
          <a:p>
            <a:r>
              <a:rPr lang="en-US" dirty="0"/>
              <a:t>Image goes here</a:t>
            </a:r>
            <a:endParaRPr lang="ru-RU" dirty="0"/>
          </a:p>
        </p:txBody>
      </p:sp>
      <p:sp>
        <p:nvSpPr>
          <p:cNvPr id="24" name="Рисунок 2"/>
          <p:cNvSpPr>
            <a:spLocks noGrp="1"/>
          </p:cNvSpPr>
          <p:nvPr>
            <p:ph type="pic" sz="quarter" idx="38" hasCustomPrompt="1"/>
          </p:nvPr>
        </p:nvSpPr>
        <p:spPr>
          <a:xfrm>
            <a:off x="3278969" y="2866358"/>
            <a:ext cx="2589213" cy="1304294"/>
          </a:xfrm>
          <a:prstGeom prst="roundRect">
            <a:avLst>
              <a:gd name="adj" fmla="val 11236"/>
            </a:avLst>
          </a:prstGeom>
        </p:spPr>
        <p:txBody>
          <a:bodyPr/>
          <a:lstStyle>
            <a:lvl1pPr>
              <a:defRPr/>
            </a:lvl1pPr>
          </a:lstStyle>
          <a:p>
            <a:r>
              <a:rPr lang="en-US" dirty="0"/>
              <a:t>Image goes here</a:t>
            </a:r>
            <a:endParaRPr lang="ru-RU" dirty="0"/>
          </a:p>
        </p:txBody>
      </p:sp>
      <p:sp>
        <p:nvSpPr>
          <p:cNvPr id="31" name="Рисунок 2"/>
          <p:cNvSpPr>
            <a:spLocks noGrp="1"/>
          </p:cNvSpPr>
          <p:nvPr>
            <p:ph type="pic" sz="quarter" idx="39" hasCustomPrompt="1"/>
          </p:nvPr>
        </p:nvSpPr>
        <p:spPr>
          <a:xfrm>
            <a:off x="6092940" y="2866358"/>
            <a:ext cx="2589213" cy="1304294"/>
          </a:xfrm>
          <a:prstGeom prst="roundRect">
            <a:avLst>
              <a:gd name="adj" fmla="val 9755"/>
            </a:avLst>
          </a:prstGeom>
        </p:spPr>
        <p:txBody>
          <a:bodyPr/>
          <a:lstStyle>
            <a:lvl1pPr>
              <a:defRPr/>
            </a:lvl1pPr>
          </a:lstStyle>
          <a:p>
            <a:r>
              <a:rPr lang="en-US" dirty="0"/>
              <a:t>Image goes here</a:t>
            </a:r>
            <a:endParaRPr lang="ru-RU"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521970" y="4767263"/>
            <a:ext cx="2057400" cy="273844"/>
          </a:xfrm>
        </p:spPr>
        <p:txBody>
          <a:bodyPr wrap="square">
            <a:normAutofit/>
          </a:body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3028950" y="4767263"/>
            <a:ext cx="3086100" cy="273844"/>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6565487" y="4767263"/>
            <a:ext cx="2057400" cy="273844"/>
          </a:xfrm>
        </p:spPr>
        <p:txBody>
          <a:bodyPr wrap="square">
            <a:normAutofit/>
          </a:bodyPr>
          <a:lstStyle/>
          <a:p>
            <a:fld id="{BE5F26B5-172A-4DC2-B0B7-181CFC56B87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Текст 7"/>
          <p:cNvSpPr>
            <a:spLocks noGrp="1"/>
          </p:cNvSpPr>
          <p:nvPr>
            <p:ph type="body" sz="quarter" idx="10" hasCustomPrompt="1"/>
          </p:nvPr>
        </p:nvSpPr>
        <p:spPr>
          <a:xfrm>
            <a:off x="507999" y="1792286"/>
            <a:ext cx="3635830" cy="1573671"/>
          </a:xfrm>
        </p:spPr>
        <p:txBody>
          <a:bodyPr>
            <a:normAutofit/>
          </a:bodyPr>
          <a:lstStyle>
            <a:lvl1pPr marL="0" indent="0">
              <a:buNone/>
              <a:defRPr sz="16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4" name="Текст 13"/>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5" name="Текст 7"/>
          <p:cNvSpPr>
            <a:spLocks noGrp="1"/>
          </p:cNvSpPr>
          <p:nvPr>
            <p:ph type="body" sz="quarter" idx="14" hasCustomPrompt="1"/>
          </p:nvPr>
        </p:nvSpPr>
        <p:spPr>
          <a:xfrm>
            <a:off x="5000171" y="3011486"/>
            <a:ext cx="3635830" cy="1573671"/>
          </a:xfrm>
        </p:spPr>
        <p:txBody>
          <a:bodyPr>
            <a:normAutofit/>
          </a:bodyPr>
          <a:lstStyle>
            <a:lvl1pPr marL="0" indent="0">
              <a:buNone/>
              <a:defRPr sz="14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endParaRPr lang="ru-RU" sz="1100" b="1"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p:txBody>
      </p:sp>
      <p:sp>
        <p:nvSpPr>
          <p:cNvPr id="6" name="Текст 13"/>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7" name="Title 1"/>
          <p:cNvSpPr>
            <a:spLocks noGrp="1"/>
          </p:cNvSpPr>
          <p:nvPr>
            <p:ph type="title" hasCustomPrompt="1"/>
          </p:nvPr>
        </p:nvSpPr>
        <p:spPr>
          <a:xfrm>
            <a:off x="457200" y="306435"/>
            <a:ext cx="6824382"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Рисунок 2"/>
          <p:cNvSpPr>
            <a:spLocks noGrp="1"/>
          </p:cNvSpPr>
          <p:nvPr>
            <p:ph type="pic" sz="quarter" idx="10" hasCustomPrompt="1"/>
          </p:nvPr>
        </p:nvSpPr>
        <p:spPr>
          <a:xfrm>
            <a:off x="457200" y="936852"/>
            <a:ext cx="4608513" cy="3842155"/>
          </a:xfrm>
          <a:prstGeom prst="roundRect">
            <a:avLst>
              <a:gd name="adj" fmla="val 7784"/>
            </a:avLst>
          </a:prstGeom>
        </p:spPr>
        <p:txBody>
          <a:bodyPr/>
          <a:lstStyle/>
          <a:p>
            <a:r>
              <a:rPr lang="en-US" dirty="0"/>
              <a:t>Image goes here</a:t>
            </a:r>
            <a:endParaRPr lang="ru-RU" dirty="0"/>
          </a:p>
        </p:txBody>
      </p:sp>
      <p:sp>
        <p:nvSpPr>
          <p:cNvPr id="5" name="Title 1"/>
          <p:cNvSpPr>
            <a:spLocks noGrp="1"/>
          </p:cNvSpPr>
          <p:nvPr>
            <p:ph type="title" hasCustomPrompt="1"/>
          </p:nvPr>
        </p:nvSpPr>
        <p:spPr>
          <a:xfrm>
            <a:off x="457200" y="306435"/>
            <a:ext cx="6291943" cy="527284"/>
          </a:xfrm>
        </p:spPr>
        <p:txBody>
          <a:bodyPr>
            <a:normAutofit/>
          </a:bodyPr>
          <a:lstStyle>
            <a:lvl1pPr>
              <a:defRPr sz="3200" baseline="0">
                <a:latin typeface="Golos Text DemiBold" panose="020B0703020202020204" pitchFamily="34" charset="-52"/>
              </a:defRPr>
            </a:lvl1pPr>
          </a:lstStyle>
          <a:p>
            <a:r>
              <a:rPr lang="en-US" dirty="0"/>
              <a:t>Heading</a:t>
            </a:r>
            <a:endParaRPr lang="en-US" dirty="0"/>
          </a:p>
        </p:txBody>
      </p:sp>
      <p:sp>
        <p:nvSpPr>
          <p:cNvPr id="7" name="Текст 6"/>
          <p:cNvSpPr>
            <a:spLocks noGrp="1"/>
          </p:cNvSpPr>
          <p:nvPr>
            <p:ph type="body" sz="quarter" idx="11" hasCustomPrompt="1"/>
          </p:nvPr>
        </p:nvSpPr>
        <p:spPr>
          <a:xfrm>
            <a:off x="5508171" y="1153886"/>
            <a:ext cx="2532743" cy="3425371"/>
          </a:xfrm>
        </p:spPr>
        <p:txBody>
          <a:bodyPr>
            <a:normAutofit/>
          </a:bodyPr>
          <a:lstStyle>
            <a:lvl1pPr marL="0" indent="0">
              <a:buNone/>
              <a:defRPr sz="12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400" dirty="0">
                <a:latin typeface="Golos Text" panose="020B0503020202020204"/>
              </a:rPr>
              <a:t>Main text / summary goes here (if needed)</a:t>
            </a:r>
            <a:r>
              <a:rPr lang="ru-RU" sz="1400" dirty="0">
                <a:latin typeface="Golos Text" panose="020B0503020202020204"/>
              </a:rPr>
              <a:t>.</a:t>
            </a:r>
            <a:endParaRPr lang="en-US" sz="1400" dirty="0">
              <a:latin typeface="Golos Text" panose="020B0503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Content Placeholder 2"/>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endParaRPr lang="en-US" sz="2000" dirty="0">
              <a:latin typeface="Golos Text" panose="020B0503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Текст 4"/>
          <p:cNvSpPr>
            <a:spLocks noGrp="1"/>
          </p:cNvSpPr>
          <p:nvPr>
            <p:ph type="body" sz="quarter" idx="11" hasCustomPrompt="1"/>
          </p:nvPr>
        </p:nvSpPr>
        <p:spPr>
          <a:xfrm>
            <a:off x="624113" y="1233715"/>
            <a:ext cx="7170057" cy="3410856"/>
          </a:xfrm>
        </p:spPr>
        <p:txBody>
          <a:bodyPr>
            <a:normAutofit/>
          </a:bodyPr>
          <a:lstStyle>
            <a:lvl1pPr marL="0" indent="0">
              <a:buFontTx/>
              <a:buNone/>
              <a:defRPr sz="1600" baseline="0"/>
            </a:lvl1pPr>
            <a:lvl2pPr marL="457200" indent="0">
              <a:buFontTx/>
              <a:buNone/>
              <a:defRPr sz="1600" baseline="0"/>
            </a:lvl2pPr>
            <a:lvl3pPr marL="914400" indent="0">
              <a:buFontTx/>
              <a:buNone/>
              <a:defRPr sz="1600" baseline="0"/>
            </a:lvl3pPr>
            <a:lvl4pPr marL="1371600" indent="0">
              <a:buFontTx/>
              <a:buNone/>
              <a:defRPr sz="1600" baseline="0"/>
            </a:lvl4pPr>
            <a:lvl5pPr>
              <a:buFontTx/>
              <a:buNone/>
              <a:defRPr sz="1600" baseline="0"/>
            </a:lvl5pPr>
          </a:lstStyle>
          <a:p>
            <a:r>
              <a:rPr lang="en-US" sz="1600" dirty="0">
                <a:latin typeface="Golos Text" panose="020B0503020202020204"/>
              </a:rPr>
              <a:t>Main text / summary goes here (if needed)</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p:txBody>
      </p:sp>
      <p:sp>
        <p:nvSpPr>
          <p:cNvPr id="2"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Текст 7"/>
          <p:cNvSpPr>
            <a:spLocks noGrp="1"/>
          </p:cNvSpPr>
          <p:nvPr>
            <p:ph type="body" sz="quarter" idx="10" hasCustomPrompt="1"/>
          </p:nvPr>
        </p:nvSpPr>
        <p:spPr>
          <a:xfrm>
            <a:off x="507999" y="17922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summary goes here (if needed)</a:t>
            </a:r>
            <a:r>
              <a:rPr lang="ru-RU" sz="1200" dirty="0">
                <a:latin typeface="Golos Text" panose="020B0503020202020204"/>
              </a:rPr>
              <a:t>.</a:t>
            </a:r>
            <a:endParaRPr lang="en-US" sz="1200" dirty="0">
              <a:latin typeface="Golos Text" panose="020B0503020202020204"/>
            </a:endParaRPr>
          </a:p>
        </p:txBody>
      </p:sp>
      <p:sp>
        <p:nvSpPr>
          <p:cNvPr id="16" name="Текст 13"/>
          <p:cNvSpPr>
            <a:spLocks noGrp="1"/>
          </p:cNvSpPr>
          <p:nvPr>
            <p:ph type="body" sz="quarter" idx="13" hasCustomPrompt="1"/>
          </p:nvPr>
        </p:nvSpPr>
        <p:spPr>
          <a:xfrm>
            <a:off x="507999" y="11824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
        <p:nvSpPr>
          <p:cNvPr id="2"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3" name="Текст 7"/>
          <p:cNvSpPr>
            <a:spLocks noGrp="1"/>
          </p:cNvSpPr>
          <p:nvPr>
            <p:ph type="body" sz="quarter" idx="14" hasCustomPrompt="1"/>
          </p:nvPr>
        </p:nvSpPr>
        <p:spPr>
          <a:xfrm>
            <a:off x="5000171" y="3011486"/>
            <a:ext cx="3635830" cy="1573671"/>
          </a:xfrm>
        </p:spPr>
        <p:txBody>
          <a:bodyPr>
            <a:normAutofit/>
          </a:bodyPr>
          <a:lstStyle>
            <a:lvl1pPr marL="0" indent="0">
              <a:buNone/>
              <a:defRPr sz="1200"/>
            </a:lvl1pPr>
            <a:lvl2pPr marL="457200" indent="0">
              <a:buNone/>
              <a:defRPr/>
            </a:lvl2pPr>
            <a:lvl3pPr marL="914400" indent="0">
              <a:buNone/>
              <a:defRPr/>
            </a:lvl3pPr>
            <a:lvl4pPr marL="1371600" indent="0">
              <a:buNone/>
              <a:defRPr/>
            </a:lvl4pPr>
            <a:lvl5pPr marL="1828800" indent="0">
              <a:buFont typeface="Arial" panose="020B0604020202020204" pitchFamily="34" charset="0"/>
              <a:buNone/>
              <a:defRPr/>
            </a:lvl5pPr>
          </a:lstStyle>
          <a:p>
            <a:r>
              <a:rPr lang="en-US" sz="1200" dirty="0">
                <a:latin typeface="Golos Text" panose="020B0503020202020204"/>
              </a:rPr>
              <a:t>Main text / key summary</a:t>
            </a:r>
            <a:r>
              <a:rPr lang="ru-RU" sz="1200" dirty="0">
                <a:latin typeface="Golos Text" panose="020B0503020202020204"/>
              </a:rPr>
              <a:t>.</a:t>
            </a:r>
            <a:endParaRPr lang="en-US" sz="1200" dirty="0">
              <a:latin typeface="Golos Text" panose="020B0503020202020204"/>
            </a:endParaRPr>
          </a:p>
          <a:p>
            <a:endParaRPr lang="ru-RU" sz="1200" dirty="0">
              <a:latin typeface="Golos Text" panose="020B0503020202020204"/>
            </a:endParaRPr>
          </a:p>
          <a:p>
            <a:pPr marL="0" indent="0" algn="l">
              <a:buNone/>
            </a:pPr>
            <a:r>
              <a:rPr lang="en-US" sz="1100" b="1" i="0" dirty="0">
                <a:solidFill>
                  <a:srgbClr val="2C2D2E"/>
                </a:solidFill>
                <a:effectLst/>
                <a:latin typeface="Golos Text" panose="020B0503020202020204"/>
              </a:rPr>
              <a:t>Start of list</a:t>
            </a:r>
            <a:r>
              <a:rPr lang="ru-RU" sz="1100" b="1" i="0" dirty="0">
                <a:solidFill>
                  <a:srgbClr val="2C2D2E"/>
                </a:solidFill>
                <a:effectLst/>
                <a:latin typeface="Golos Text" panose="020B0503020202020204"/>
              </a:rPr>
              <a:t>:</a:t>
            </a:r>
            <a:endParaRPr lang="ru-RU" sz="1100" b="1"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item</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a:p>
            <a:pPr algn="l">
              <a:buFont typeface="Arial" panose="020B0604020202020204" pitchFamily="34" charset="0"/>
              <a:buChar char="•"/>
            </a:pPr>
            <a:r>
              <a:rPr lang="ru-RU" sz="1100" b="0" i="0" dirty="0">
                <a:solidFill>
                  <a:srgbClr val="2C2D2E"/>
                </a:solidFill>
                <a:effectLst/>
                <a:latin typeface="Golos Text" panose="020B0503020202020204"/>
              </a:rPr>
              <a:t> </a:t>
            </a:r>
            <a:r>
              <a:rPr lang="en-US" sz="1100" b="0" i="0" dirty="0">
                <a:solidFill>
                  <a:srgbClr val="2C2D2E"/>
                </a:solidFill>
                <a:effectLst/>
                <a:latin typeface="Golos Text" panose="020B0503020202020204"/>
              </a:rPr>
              <a:t>end of list</a:t>
            </a:r>
            <a:r>
              <a:rPr lang="ru-RU" sz="1100" b="0" i="0" dirty="0">
                <a:solidFill>
                  <a:srgbClr val="2C2D2E"/>
                </a:solidFill>
                <a:effectLst/>
                <a:latin typeface="Golos Text" panose="020B0503020202020204"/>
              </a:rPr>
              <a:t>.</a:t>
            </a:r>
            <a:endParaRPr lang="ru-RU" sz="1100" b="0" i="0" dirty="0">
              <a:solidFill>
                <a:srgbClr val="2C2D2E"/>
              </a:solidFill>
              <a:effectLst/>
              <a:latin typeface="Golos Text" panose="020B0503020202020204"/>
            </a:endParaRPr>
          </a:p>
        </p:txBody>
      </p:sp>
      <p:sp>
        <p:nvSpPr>
          <p:cNvPr id="4" name="Текст 13"/>
          <p:cNvSpPr>
            <a:spLocks noGrp="1"/>
          </p:cNvSpPr>
          <p:nvPr>
            <p:ph type="body" sz="quarter" idx="15" hasCustomPrompt="1"/>
          </p:nvPr>
        </p:nvSpPr>
        <p:spPr>
          <a:xfrm>
            <a:off x="5000171" y="2401659"/>
            <a:ext cx="2960913" cy="595085"/>
          </a:xfrm>
        </p:spPr>
        <p:txBody>
          <a:bodyPr>
            <a:normAutofit/>
          </a:bodyPr>
          <a:lstStyle>
            <a:lvl1pPr marL="0" indent="0">
              <a:buNone/>
              <a:defRPr sz="1600" u="sng" baseline="0">
                <a:latin typeface="Golos Text DemiBold" panose="020B0703020202020204" pitchFamily="34" charset="-52"/>
              </a:defRPr>
            </a:lvl1pPr>
          </a:lstStyle>
          <a:p>
            <a:pPr lvl="0"/>
            <a:r>
              <a:rPr lang="en-US" dirty="0"/>
              <a:t>Subheading</a:t>
            </a:r>
            <a:endParaRPr lang="ru-RU"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Рисунок 2"/>
          <p:cNvSpPr>
            <a:spLocks noGrp="1"/>
          </p:cNvSpPr>
          <p:nvPr>
            <p:ph type="pic" sz="quarter" idx="10" hasCustomPrompt="1"/>
          </p:nvPr>
        </p:nvSpPr>
        <p:spPr>
          <a:xfrm>
            <a:off x="457200" y="936852"/>
            <a:ext cx="4608513" cy="3842155"/>
          </a:xfrm>
          <a:prstGeom prst="roundRect">
            <a:avLst>
              <a:gd name="adj" fmla="val 7952"/>
            </a:avLst>
          </a:prstGeom>
        </p:spPr>
        <p:txBody>
          <a:bodyPr/>
          <a:lstStyle>
            <a:lvl1pPr>
              <a:defRPr>
                <a:solidFill>
                  <a:schemeClr val="bg1"/>
                </a:solidFill>
              </a:defRPr>
            </a:lvl1pPr>
          </a:lstStyle>
          <a:p>
            <a:r>
              <a:rPr lang="en-US" dirty="0"/>
              <a:t>Image goes here</a:t>
            </a:r>
            <a:endParaRPr lang="ru-RU" dirty="0"/>
          </a:p>
        </p:txBody>
      </p:sp>
      <p:sp>
        <p:nvSpPr>
          <p:cNvPr id="5" name="Текст 6"/>
          <p:cNvSpPr>
            <a:spLocks noGrp="1"/>
          </p:cNvSpPr>
          <p:nvPr>
            <p:ph type="body" sz="quarter" idx="11" hasCustomPrompt="1"/>
          </p:nvPr>
        </p:nvSpPr>
        <p:spPr>
          <a:xfrm>
            <a:off x="5508171" y="1153886"/>
            <a:ext cx="2532743" cy="3425371"/>
          </a:xfrm>
        </p:spPr>
        <p:txBody>
          <a:bodyPr>
            <a:normAutofit/>
          </a:bodyPr>
          <a:lstStyle>
            <a:lvl1pPr marL="0" indent="0">
              <a:buNone/>
              <a:defRPr sz="1400" baseline="0"/>
            </a:lvl1pPr>
            <a:lvl2pPr marL="457200" indent="0">
              <a:buNone/>
              <a:defRPr sz="1400" baseline="0"/>
            </a:lvl2pPr>
            <a:lvl3pPr marL="914400" indent="0">
              <a:buNone/>
              <a:defRPr sz="1400" baseline="0"/>
            </a:lvl3pPr>
            <a:lvl4pPr marL="1371600" indent="0">
              <a:buNone/>
              <a:defRPr sz="1400" baseline="0"/>
            </a:lvl4pPr>
            <a:lvl5pPr marL="1828800" indent="0">
              <a:buFont typeface="Arial" panose="020B0604020202020204" pitchFamily="34" charset="0"/>
              <a:buNone/>
              <a:defRPr sz="1400" baseline="0"/>
            </a:lvl5pPr>
          </a:lstStyle>
          <a:p>
            <a:r>
              <a:rPr lang="en-US" sz="1600" dirty="0">
                <a:latin typeface="Golos Text" panose="020B0503020202020204"/>
              </a:rPr>
              <a:t>Main text / key summary</a:t>
            </a:r>
            <a:r>
              <a:rPr lang="ru-RU" sz="1600" dirty="0">
                <a:latin typeface="Golos Text" panose="020B0503020202020204"/>
              </a:rPr>
              <a:t>.</a:t>
            </a:r>
            <a:endParaRPr lang="en-US" sz="1600" dirty="0">
              <a:latin typeface="Golos Text" panose="020B0503020202020204"/>
            </a:endParaRPr>
          </a:p>
          <a:p>
            <a:endParaRPr lang="ru-RU" sz="1600" dirty="0">
              <a:latin typeface="Golos Text" panose="020B0503020202020204"/>
            </a:endParaRPr>
          </a:p>
          <a:p>
            <a:pPr marL="0" indent="0" algn="l">
              <a:buNone/>
            </a:pPr>
            <a:r>
              <a:rPr lang="en-US" sz="1400" b="1" i="0" dirty="0">
                <a:solidFill>
                  <a:srgbClr val="2C2D2E"/>
                </a:solidFill>
                <a:effectLst/>
                <a:latin typeface="Golos Text" panose="020B0503020202020204"/>
              </a:rPr>
              <a:t>Start of list</a:t>
            </a:r>
            <a:r>
              <a:rPr lang="ru-RU" sz="1400" b="1" i="0" dirty="0">
                <a:solidFill>
                  <a:srgbClr val="2C2D2E"/>
                </a:solidFill>
                <a:effectLst/>
                <a:latin typeface="Golos Text" panose="020B0503020202020204"/>
              </a:rPr>
              <a:t>:</a:t>
            </a:r>
            <a:endParaRPr lang="ru-RU" sz="1400" b="1"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item</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a:p>
            <a:pPr algn="l">
              <a:buFont typeface="Arial" panose="020B0604020202020204" pitchFamily="34" charset="0"/>
              <a:buChar char="•"/>
            </a:pPr>
            <a:r>
              <a:rPr lang="ru-RU" sz="1400" b="0" i="0" dirty="0">
                <a:solidFill>
                  <a:srgbClr val="2C2D2E"/>
                </a:solidFill>
                <a:effectLst/>
                <a:latin typeface="Golos Text" panose="020B0503020202020204"/>
              </a:rPr>
              <a:t> </a:t>
            </a:r>
            <a:r>
              <a:rPr lang="en-US" sz="1400" b="0" i="0" dirty="0">
                <a:solidFill>
                  <a:srgbClr val="2C2D2E"/>
                </a:solidFill>
                <a:effectLst/>
                <a:latin typeface="Golos Text" panose="020B0503020202020204"/>
              </a:rPr>
              <a:t>end of list</a:t>
            </a:r>
            <a:r>
              <a:rPr lang="ru-RU" sz="1400" b="0" i="0" dirty="0">
                <a:solidFill>
                  <a:srgbClr val="2C2D2E"/>
                </a:solidFill>
                <a:effectLst/>
                <a:latin typeface="Golos Text" panose="020B0503020202020204"/>
              </a:rPr>
              <a:t>.</a:t>
            </a:r>
            <a:endParaRPr lang="ru-RU" sz="1400" b="0" i="0" dirty="0">
              <a:solidFill>
                <a:srgbClr val="2C2D2E"/>
              </a:solidFill>
              <a:effectLst/>
              <a:latin typeface="Golos Text" panose="020B0503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Пользовательский мак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457200" y="306435"/>
            <a:ext cx="6824382" cy="527284"/>
          </a:xfrm>
        </p:spPr>
        <p:txBody>
          <a:bodyPr>
            <a:normAutofit/>
          </a:bodyPr>
          <a:lstStyle>
            <a:lvl1pPr>
              <a:defRPr sz="3200" baseline="0">
                <a:solidFill>
                  <a:schemeClr val="bg1"/>
                </a:solidFill>
                <a:latin typeface="Golos Text DemiBold" panose="020B0703020202020204" pitchFamily="34" charset="-52"/>
              </a:defRPr>
            </a:lvl1pPr>
          </a:lstStyle>
          <a:p>
            <a:r>
              <a:rPr lang="en-US" dirty="0"/>
              <a:t>Heading</a:t>
            </a:r>
            <a:endParaRPr lang="en-US" dirty="0"/>
          </a:p>
        </p:txBody>
      </p:sp>
      <p:sp>
        <p:nvSpPr>
          <p:cNvPr id="4" name="Content Placeholder 2"/>
          <p:cNvSpPr>
            <a:spLocks noGrp="1"/>
          </p:cNvSpPr>
          <p:nvPr>
            <p:ph sz="half" idx="1" hasCustomPrompt="1"/>
          </p:nvPr>
        </p:nvSpPr>
        <p:spPr>
          <a:xfrm>
            <a:off x="457199" y="1040162"/>
            <a:ext cx="8389257" cy="3735038"/>
          </a:xfrm>
        </p:spPr>
        <p:txBody>
          <a:bodyPr>
            <a:normAutofit/>
          </a:bodyPr>
          <a:lstStyle>
            <a:lvl1pPr marL="0" indent="0">
              <a:buFont typeface="Arial" panose="020B0604020202020204" pitchFamily="34" charset="0"/>
              <a:buNone/>
              <a:defRPr sz="1800" b="0" baseline="0">
                <a:solidFill>
                  <a:schemeClr val="bg1"/>
                </a:solidFill>
              </a:defRPr>
            </a:lvl1pPr>
            <a:lvl2pPr marL="457200" indent="0">
              <a:buFont typeface="Arial" panose="020B0604020202020204" pitchFamily="34" charset="0"/>
              <a:buNone/>
              <a:defRPr sz="2400"/>
            </a:lvl2pPr>
            <a:lvl3pPr marL="914400" indent="0">
              <a:buFont typeface="Arial" panose="020B0604020202020204" pitchFamily="34" charset="0"/>
              <a:buNone/>
              <a:defRPr sz="2000"/>
            </a:lvl3pPr>
            <a:lvl4pPr marL="1371600" indent="0">
              <a:buFont typeface="Arial" panose="020B0604020202020204" pitchFamily="34" charset="0"/>
              <a:buNone/>
              <a:defRPr sz="1800"/>
            </a:lvl4pPr>
            <a:lvl5pPr marL="1828800" indent="0">
              <a:buFont typeface="Arial" panose="020B0604020202020204" pitchFamily="34" charset="0"/>
              <a:buNone/>
              <a:defRPr sz="1800"/>
            </a:lvl5pPr>
            <a:lvl6pPr>
              <a:defRPr sz="1800"/>
            </a:lvl6pPr>
            <a:lvl7pPr>
              <a:defRPr sz="1800"/>
            </a:lvl7pPr>
            <a:lvl8pPr>
              <a:defRPr sz="1800"/>
            </a:lvl8pPr>
            <a:lvl9pPr>
              <a:defRPr sz="1800"/>
            </a:lvl9pPr>
          </a:lstStyle>
          <a:p>
            <a:r>
              <a:rPr lang="en-US" sz="2000" dirty="0">
                <a:latin typeface="Golos Text" panose="020B0503020202020204"/>
              </a:rPr>
              <a:t>Main text / key summary.</a:t>
            </a:r>
            <a:endParaRPr lang="en-US" sz="2000" dirty="0">
              <a:latin typeface="Golos Text" panose="020B0503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4" Type="http://schemas.openxmlformats.org/officeDocument/2006/relationships/theme" Target="../theme/theme1.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306434"/>
            <a:ext cx="8229600" cy="620483"/>
          </a:xfrm>
          <a:prstGeom prst="rect">
            <a:avLst/>
          </a:prstGeom>
        </p:spPr>
        <p:txBody>
          <a:bodyPr vert="horz" lIns="91440" tIns="45720" rIns="91440" bIns="45720" rtlCol="0" anchor="ctr">
            <a:normAutofit/>
          </a:bodyPr>
          <a:lstStyle/>
          <a:p>
            <a:r>
              <a:rPr lang="en-US" dirty="0"/>
              <a:t>Heading</a:t>
            </a:r>
            <a:endParaRPr lang="en-US" dirty="0"/>
          </a:p>
        </p:txBody>
      </p:sp>
      <p:sp>
        <p:nvSpPr>
          <p:cNvPr id="3" name="Text Placeholder 2"/>
          <p:cNvSpPr>
            <a:spLocks noGrp="1"/>
          </p:cNvSpPr>
          <p:nvPr>
            <p:ph type="body" idx="1"/>
          </p:nvPr>
        </p:nvSpPr>
        <p:spPr>
          <a:xfrm>
            <a:off x="457200" y="1121912"/>
            <a:ext cx="8229600" cy="2899675"/>
          </a:xfrm>
          <a:prstGeom prst="rect">
            <a:avLst/>
          </a:prstGeom>
        </p:spPr>
        <p:txBody>
          <a:bodyPr vert="horz" lIns="91440" tIns="45720" rIns="91440" bIns="45720" rtlCol="0">
            <a:normAutofit/>
          </a:bodyPr>
          <a:lstStyle/>
          <a:p>
            <a:pPr lvl="0"/>
            <a:r>
              <a:rPr lang="en-US" b="1" i="0" dirty="0">
                <a:solidFill>
                  <a:srgbClr val="2C2D2E"/>
                </a:solidFill>
                <a:effectLst/>
                <a:latin typeface="Arial" panose="020B0604020202020204" pitchFamily="34" charset="0"/>
              </a:rPr>
              <a:t>Text</a:t>
            </a:r>
            <a:endParaRPr lang="ru-RU" dirty="0"/>
          </a:p>
        </p:txBody>
      </p:sp>
      <p:sp>
        <p:nvSpPr>
          <p:cNvPr id="4" name="TextBox 3"/>
          <p:cNvSpPr txBox="1"/>
          <p:nvPr/>
        </p:nvSpPr>
        <p:spPr>
          <a:xfrm>
            <a:off x="-865051" y="4134125"/>
            <a:ext cx="184731" cy="369332"/>
          </a:xfrm>
          <a:prstGeom prst="rect">
            <a:avLst/>
          </a:prstGeom>
          <a:noFill/>
        </p:spPr>
        <p:txBody>
          <a:bodyPr wrap="none" rtlCol="0">
            <a:spAutoFit/>
          </a:bodyPr>
          <a:lstStyle/>
          <a:p>
            <a:endParaRPr lang="en-US"/>
          </a:p>
        </p:txBody>
      </p:sp>
      <p:sp>
        <p:nvSpPr>
          <p:cNvPr id="5" name="TextBox 4"/>
          <p:cNvSpPr txBox="1"/>
          <p:nvPr userDrawn="1"/>
        </p:nvSpPr>
        <p:spPr>
          <a:xfrm>
            <a:off x="-865051" y="4134125"/>
            <a:ext cx="184731" cy="369332"/>
          </a:xfrm>
          <a:prstGeom prst="rect">
            <a:avLst/>
          </a:prstGeom>
          <a:noFill/>
        </p:spPr>
        <p:txBody>
          <a:bodyPr wrap="none" rtlCol="0">
            <a:spAutoFit/>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Lst>
  <p:hf sldNum="0" hdr="0" dt="0"/>
  <p:txStyles>
    <p:titleStyle>
      <a:lvl1pPr algn="l" defTabSz="457200" rtl="0" eaLnBrk="1" latinLnBrk="0" hangingPunct="1">
        <a:spcBef>
          <a:spcPct val="0"/>
        </a:spcBef>
        <a:buNone/>
        <a:defRPr sz="3600" b="1" i="0" kern="1200" baseline="0">
          <a:solidFill>
            <a:schemeClr val="tx1"/>
          </a:solidFill>
          <a:latin typeface="ALS Gorizont Bold Expanded" panose="00000805000000000000" pitchFamily="50" charset="0"/>
          <a:ea typeface="+mj-ea"/>
          <a:cs typeface="+mj-cs"/>
        </a:defRPr>
      </a:lvl1pPr>
    </p:titleStyle>
    <p:bodyStyle>
      <a:lvl1pPr marL="0" indent="0" algn="l" defTabSz="457200" rtl="0" eaLnBrk="1" latinLnBrk="0" hangingPunct="1">
        <a:spcBef>
          <a:spcPct val="20000"/>
        </a:spcBef>
        <a:buSzPct val="100000"/>
        <a:buFont typeface="Arial" panose="020B0604020202020204" pitchFamily="34" charset="0"/>
        <a:buNone/>
        <a:defRPr sz="2000" kern="1200">
          <a:solidFill>
            <a:schemeClr val="tx1"/>
          </a:solidFill>
          <a:latin typeface="Golos Text" panose="020B0503020202020204" pitchFamily="34" charset="-52"/>
          <a:ea typeface="+mn-ea"/>
          <a:cs typeface="Golos Text" panose="020B0503020202020204" pitchFamily="34" charset="-52"/>
        </a:defRPr>
      </a:lvl1pPr>
      <a:lvl2pPr marL="742950" indent="-285750" algn="l" defTabSz="457200" rtl="0" eaLnBrk="1" latinLnBrk="0" hangingPunct="1">
        <a:spcBef>
          <a:spcPct val="20000"/>
        </a:spcBef>
        <a:buFont typeface="Arial" panose="020B0604020202020204" pitchFamily="34" charset="0"/>
        <a:buChar char="•"/>
        <a:defRPr sz="2000" kern="1200">
          <a:solidFill>
            <a:schemeClr val="tx1"/>
          </a:solidFill>
          <a:latin typeface="Golos Text" panose="020B0503020202020204" pitchFamily="34" charset="-52"/>
          <a:ea typeface="+mn-ea"/>
          <a:cs typeface="Golos Text" panose="020B0503020202020204" pitchFamily="34" charset="-52"/>
        </a:defRPr>
      </a:lvl2pPr>
      <a:lvl3pPr marL="11430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3pPr>
      <a:lvl4pPr marL="1600200" indent="-228600" algn="l" defTabSz="457200" rtl="0" eaLnBrk="1" latinLnBrk="0" hangingPunct="1">
        <a:spcBef>
          <a:spcPct val="20000"/>
        </a:spcBef>
        <a:buFont typeface="Arial" panose="020B0604020202020204" pitchFamily="34" charset="0"/>
        <a:buChar char="•"/>
        <a:defRPr sz="1600" kern="1200">
          <a:solidFill>
            <a:schemeClr val="tx1"/>
          </a:solidFill>
          <a:latin typeface="Golos Text" panose="020B0503020202020204" pitchFamily="34" charset="-52"/>
          <a:ea typeface="+mn-ea"/>
          <a:cs typeface="Golos Text" panose="020B0503020202020204" pitchFamily="34" charset="-52"/>
        </a:defRPr>
      </a:lvl4pPr>
      <a:lvl5pPr marL="1828800" indent="0" algn="l" defTabSz="457200" rtl="0" eaLnBrk="1" latinLnBrk="0" hangingPunct="1">
        <a:spcBef>
          <a:spcPct val="20000"/>
        </a:spcBef>
        <a:buFont typeface="Arial" panose="020B0604020202020204" pitchFamily="34" charset="0"/>
        <a:buNone/>
        <a:defRPr sz="1600" kern="1200">
          <a:solidFill>
            <a:schemeClr val="tx1"/>
          </a:solidFill>
          <a:latin typeface="Golos Text" panose="020B0503020202020204" pitchFamily="34" charset="-52"/>
          <a:ea typeface="+mn-ea"/>
          <a:cs typeface="Golos Text" panose="020B0503020202020204" pitchFamily="34" charset="-52"/>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2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28.png"/><Relationship Id="rId1"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31.png"/><Relationship Id="rId1"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19.webp"/><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1.xml"/><Relationship Id="rId1"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41.jpeg"/><Relationship Id="rId1" Type="http://schemas.openxmlformats.org/officeDocument/2006/relationships/image" Target="../media/image40.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4.xml"/><Relationship Id="rId1" Type="http://schemas.openxmlformats.org/officeDocument/2006/relationships/image" Target="../media/image4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10.xml"/><Relationship Id="rId4" Type="http://schemas.openxmlformats.org/officeDocument/2006/relationships/image" Target="../media/image20.png"/><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3.png"/><Relationship Id="rId1"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4.png"/><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webp"/></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9.xml"/><Relationship Id="rId1" Type="http://schemas.openxmlformats.org/officeDocument/2006/relationships/image" Target="../media/image19.webp"/></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1371600" y="2151529"/>
            <a:ext cx="6400800" cy="1506069"/>
          </a:xfrm>
        </p:spPr>
        <p:txBody>
          <a:bodyPr>
            <a:noAutofit/>
          </a:bodyPr>
          <a:lstStyle/>
          <a:p>
            <a:pPr algn="ctr"/>
            <a:r>
              <a:rPr lang="en-US" altLang="zh-CN">
                <a:solidFill>
                  <a:schemeClr val="bg2"/>
                </a:solidFill>
              </a:rPr>
              <a:t>Optimize land use in built-up areas (Weiyang District) according to Xi'an's urban development goals</a:t>
            </a:r>
            <a:endParaRPr lang="en-US" altLang="zh-CN">
              <a:solidFill>
                <a:schemeClr val="bg2"/>
              </a:solidFill>
            </a:endParaRPr>
          </a:p>
        </p:txBody>
      </p:sp>
      <p:sp>
        <p:nvSpPr>
          <p:cNvPr id="2" name="文本框 1"/>
          <p:cNvSpPr txBox="1"/>
          <p:nvPr/>
        </p:nvSpPr>
        <p:spPr>
          <a:xfrm>
            <a:off x="5874385" y="3899535"/>
            <a:ext cx="3048000" cy="645160"/>
          </a:xfrm>
          <a:prstGeom prst="rect">
            <a:avLst/>
          </a:prstGeom>
          <a:noFill/>
        </p:spPr>
        <p:txBody>
          <a:bodyPr wrap="square" rtlCol="0">
            <a:spAutoFit/>
          </a:bodyPr>
          <a:p>
            <a:r>
              <a:rPr lang="zh-CN" altLang="en-US">
                <a:solidFill>
                  <a:schemeClr val="bg1"/>
                </a:solidFill>
              </a:rPr>
              <a:t>Student: Liu Ming</a:t>
            </a: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308610" y="306705"/>
            <a:ext cx="7151370" cy="527050"/>
          </a:xfrm>
        </p:spPr>
        <p:txBody>
          <a:bodyPr>
            <a:normAutofit fontScale="90000"/>
          </a:bodyPr>
          <a:lstStyle/>
          <a:p>
            <a:r>
              <a:rPr lang="en-US" altLang="zh-CN"/>
              <a:t>Evaluation system</a:t>
            </a:r>
            <a:endParaRPr lang="en-US" altLang="zh-CN"/>
          </a:p>
        </p:txBody>
      </p:sp>
      <p:pic>
        <p:nvPicPr>
          <p:cNvPr id="2" name="图片 1"/>
          <p:cNvPicPr>
            <a:picLocks noChangeAspect="1"/>
          </p:cNvPicPr>
          <p:nvPr/>
        </p:nvPicPr>
        <p:blipFill>
          <a:blip r:embed="rId1"/>
          <a:srcRect l="3227"/>
          <a:stretch>
            <a:fillRect/>
          </a:stretch>
        </p:blipFill>
        <p:spPr>
          <a:xfrm>
            <a:off x="567690" y="1063625"/>
            <a:ext cx="7521575" cy="332232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title"/>
          </p:nvPr>
        </p:nvSpPr>
        <p:spPr>
          <a:xfrm>
            <a:off x="308610" y="306705"/>
            <a:ext cx="7151370" cy="527050"/>
          </a:xfrm>
        </p:spPr>
        <p:txBody>
          <a:bodyPr>
            <a:normAutofit fontScale="90000"/>
          </a:bodyPr>
          <a:lstStyle/>
          <a:p>
            <a:r>
              <a:rPr lang="en-US" altLang="zh-CN"/>
              <a:t>Evaluation system</a:t>
            </a:r>
            <a:endParaRPr lang="en-US" altLang="zh-CN"/>
          </a:p>
        </p:txBody>
      </p:sp>
      <p:pic>
        <p:nvPicPr>
          <p:cNvPr id="3" name="图片 2"/>
          <p:cNvPicPr>
            <a:picLocks noChangeAspect="1"/>
          </p:cNvPicPr>
          <p:nvPr/>
        </p:nvPicPr>
        <p:blipFill>
          <a:blip r:embed="rId1"/>
          <a:stretch>
            <a:fillRect/>
          </a:stretch>
        </p:blipFill>
        <p:spPr>
          <a:xfrm>
            <a:off x="721995" y="1009015"/>
            <a:ext cx="7444740" cy="37490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3" name="文本框 2"/>
          <p:cNvSpPr txBox="1"/>
          <p:nvPr/>
        </p:nvSpPr>
        <p:spPr>
          <a:xfrm>
            <a:off x="245745" y="1987550"/>
            <a:ext cx="3422015" cy="1168400"/>
          </a:xfrm>
          <a:prstGeom prst="rect">
            <a:avLst/>
          </a:prstGeom>
          <a:noFill/>
          <a:ln>
            <a:solidFill>
              <a:schemeClr val="tx1"/>
            </a:solidFill>
          </a:ln>
        </p:spPr>
        <p:txBody>
          <a:bodyPr wrap="square" rtlCol="0" anchor="t">
            <a:spAutoFit/>
          </a:bodyPr>
          <a:p>
            <a:r>
              <a:rPr lang="en-US" altLang="zh-CN" sz="1400"/>
              <a:t>The number in the middle of the block is the block ID. It is not difficult to find that the score of the city center is high, while the historical park in the west of the city and the northwest of the city are low.</a:t>
            </a:r>
            <a:endParaRPr lang="en-US" altLang="zh-CN" sz="1400"/>
          </a:p>
        </p:txBody>
      </p:sp>
      <p:pic>
        <p:nvPicPr>
          <p:cNvPr id="7" name="图片 6"/>
          <p:cNvPicPr>
            <a:picLocks noChangeAspect="1"/>
          </p:cNvPicPr>
          <p:nvPr/>
        </p:nvPicPr>
        <p:blipFill>
          <a:blip r:embed="rId1"/>
          <a:srcRect r="50098"/>
          <a:stretch>
            <a:fillRect/>
          </a:stretch>
        </p:blipFill>
        <p:spPr>
          <a:xfrm>
            <a:off x="4035425" y="1027430"/>
            <a:ext cx="3736340" cy="3842385"/>
          </a:xfrm>
          <a:prstGeom prst="rect">
            <a:avLst/>
          </a:prstGeom>
          <a:ln>
            <a:solidFill>
              <a:schemeClr val="tx1"/>
            </a:solidFill>
          </a:ln>
        </p:spPr>
      </p:pic>
      <p:sp>
        <p:nvSpPr>
          <p:cNvPr id="12" name="文本框 11"/>
          <p:cNvSpPr txBox="1"/>
          <p:nvPr/>
        </p:nvSpPr>
        <p:spPr>
          <a:xfrm>
            <a:off x="3745230" y="571500"/>
            <a:ext cx="1283970" cy="368300"/>
          </a:xfrm>
          <a:prstGeom prst="rect">
            <a:avLst/>
          </a:prstGeom>
          <a:noFill/>
          <a:ln>
            <a:solidFill>
              <a:schemeClr val="tx1"/>
            </a:solidFill>
          </a:ln>
        </p:spPr>
        <p:txBody>
          <a:bodyPr wrap="square" rtlCol="0" anchor="t">
            <a:spAutoFit/>
          </a:bodyPr>
          <a:p>
            <a:r>
              <a:rPr lang="en-US" altLang="zh-CN"/>
              <a:t>Initial score</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pic>
        <p:nvPicPr>
          <p:cNvPr id="7" name="图片 6"/>
          <p:cNvPicPr>
            <a:picLocks noChangeAspect="1"/>
          </p:cNvPicPr>
          <p:nvPr/>
        </p:nvPicPr>
        <p:blipFill>
          <a:blip r:embed="rId1"/>
          <a:srcRect r="48350"/>
          <a:stretch>
            <a:fillRect/>
          </a:stretch>
        </p:blipFill>
        <p:spPr>
          <a:xfrm>
            <a:off x="386715" y="996315"/>
            <a:ext cx="3867150" cy="3842385"/>
          </a:xfrm>
          <a:prstGeom prst="rect">
            <a:avLst/>
          </a:prstGeom>
          <a:ln>
            <a:solidFill>
              <a:schemeClr val="tx1"/>
            </a:solidFill>
          </a:ln>
        </p:spPr>
      </p:pic>
      <p:pic>
        <p:nvPicPr>
          <p:cNvPr id="4" name="图片 3"/>
          <p:cNvPicPr>
            <a:picLocks noChangeAspect="1"/>
          </p:cNvPicPr>
          <p:nvPr/>
        </p:nvPicPr>
        <p:blipFill>
          <a:blip r:embed="rId2"/>
          <a:srcRect r="33712"/>
          <a:stretch>
            <a:fillRect/>
          </a:stretch>
        </p:blipFill>
        <p:spPr>
          <a:xfrm>
            <a:off x="4500245" y="999490"/>
            <a:ext cx="3667125" cy="3839210"/>
          </a:xfrm>
          <a:prstGeom prst="rect">
            <a:avLst/>
          </a:prstGeom>
          <a:ln>
            <a:solidFill>
              <a:schemeClr val="tx1"/>
            </a:solidFill>
          </a:ln>
        </p:spPr>
      </p:pic>
      <p:sp>
        <p:nvSpPr>
          <p:cNvPr id="5" name="文本框 4"/>
          <p:cNvSpPr txBox="1"/>
          <p:nvPr/>
        </p:nvSpPr>
        <p:spPr>
          <a:xfrm>
            <a:off x="6232525" y="996315"/>
            <a:ext cx="908685" cy="269240"/>
          </a:xfrm>
          <a:prstGeom prst="rect">
            <a:avLst/>
          </a:prstGeom>
          <a:noFill/>
        </p:spPr>
        <p:txBody>
          <a:bodyPr wrap="square" rtlCol="0" anchor="t">
            <a:noAutofit/>
          </a:bodyPr>
          <a:p>
            <a:r>
              <a:rPr lang="en-US" altLang="zh-CN" sz="1200"/>
              <a:t>Total score</a:t>
            </a:r>
            <a:endParaRPr lang="en-US" altLang="zh-CN" sz="1200"/>
          </a:p>
        </p:txBody>
      </p:sp>
      <p:sp>
        <p:nvSpPr>
          <p:cNvPr id="6" name="文本框 5"/>
          <p:cNvSpPr txBox="1"/>
          <p:nvPr/>
        </p:nvSpPr>
        <p:spPr>
          <a:xfrm>
            <a:off x="6033770" y="1664335"/>
            <a:ext cx="1567180" cy="275590"/>
          </a:xfrm>
          <a:prstGeom prst="rect">
            <a:avLst/>
          </a:prstGeom>
          <a:noFill/>
        </p:spPr>
        <p:txBody>
          <a:bodyPr wrap="square" rtlCol="0" anchor="t">
            <a:spAutoFit/>
          </a:bodyPr>
          <a:p>
            <a:r>
              <a:rPr lang="en-US" altLang="zh-CN" sz="1200"/>
              <a:t>Public transportation</a:t>
            </a:r>
            <a:endParaRPr lang="zh-CN" altLang="en-US" sz="1200"/>
          </a:p>
        </p:txBody>
      </p:sp>
      <p:sp>
        <p:nvSpPr>
          <p:cNvPr id="8" name="文本框 7"/>
          <p:cNvSpPr txBox="1"/>
          <p:nvPr/>
        </p:nvSpPr>
        <p:spPr>
          <a:xfrm>
            <a:off x="6232525" y="1806575"/>
            <a:ext cx="718185" cy="275590"/>
          </a:xfrm>
          <a:prstGeom prst="rect">
            <a:avLst/>
          </a:prstGeom>
          <a:noFill/>
        </p:spPr>
        <p:txBody>
          <a:bodyPr wrap="square" rtlCol="0" anchor="t">
            <a:spAutoFit/>
          </a:bodyPr>
          <a:p>
            <a:r>
              <a:rPr lang="en-US" altLang="zh-CN" sz="1200"/>
              <a:t>School</a:t>
            </a:r>
            <a:endParaRPr lang="zh-CN" altLang="en-US" sz="1200"/>
          </a:p>
        </p:txBody>
      </p:sp>
      <p:sp>
        <p:nvSpPr>
          <p:cNvPr id="9" name="文本框 8"/>
          <p:cNvSpPr txBox="1"/>
          <p:nvPr/>
        </p:nvSpPr>
        <p:spPr>
          <a:xfrm>
            <a:off x="5885180" y="1939925"/>
            <a:ext cx="1256030" cy="275590"/>
          </a:xfrm>
          <a:prstGeom prst="rect">
            <a:avLst/>
          </a:prstGeom>
          <a:noFill/>
        </p:spPr>
        <p:txBody>
          <a:bodyPr wrap="square" rtlCol="0" anchor="t">
            <a:spAutoFit/>
          </a:bodyPr>
          <a:p>
            <a:r>
              <a:rPr lang="en-US" altLang="zh-CN" sz="1200"/>
              <a:t>Commercial area</a:t>
            </a:r>
            <a:endParaRPr lang="zh-CN" altLang="en-US" sz="1200"/>
          </a:p>
        </p:txBody>
      </p:sp>
      <p:sp>
        <p:nvSpPr>
          <p:cNvPr id="10" name="文本框 9"/>
          <p:cNvSpPr txBox="1"/>
          <p:nvPr/>
        </p:nvSpPr>
        <p:spPr>
          <a:xfrm>
            <a:off x="6153785" y="2082165"/>
            <a:ext cx="718185" cy="275590"/>
          </a:xfrm>
          <a:prstGeom prst="rect">
            <a:avLst/>
          </a:prstGeom>
          <a:noFill/>
        </p:spPr>
        <p:txBody>
          <a:bodyPr wrap="square" rtlCol="0" anchor="t">
            <a:spAutoFit/>
          </a:bodyPr>
          <a:p>
            <a:r>
              <a:rPr lang="en-US" altLang="zh-CN" sz="1200"/>
              <a:t>Hospital</a:t>
            </a:r>
            <a:endParaRPr lang="zh-CN" altLang="en-US" sz="1200"/>
          </a:p>
        </p:txBody>
      </p:sp>
      <p:sp>
        <p:nvSpPr>
          <p:cNvPr id="11" name="文本框 10"/>
          <p:cNvSpPr txBox="1"/>
          <p:nvPr/>
        </p:nvSpPr>
        <p:spPr>
          <a:xfrm>
            <a:off x="6232525" y="2215515"/>
            <a:ext cx="590550" cy="275590"/>
          </a:xfrm>
          <a:prstGeom prst="rect">
            <a:avLst/>
          </a:prstGeom>
          <a:noFill/>
        </p:spPr>
        <p:txBody>
          <a:bodyPr wrap="square" rtlCol="0" anchor="t">
            <a:spAutoFit/>
          </a:bodyPr>
          <a:p>
            <a:r>
              <a:rPr lang="en-US" altLang="zh-CN" sz="1200"/>
              <a:t>Park</a:t>
            </a:r>
            <a:endParaRPr lang="zh-CN" altLang="en-US" sz="1200"/>
          </a:p>
        </p:txBody>
      </p:sp>
      <p:sp>
        <p:nvSpPr>
          <p:cNvPr id="12" name="文本框 11"/>
          <p:cNvSpPr txBox="1"/>
          <p:nvPr/>
        </p:nvSpPr>
        <p:spPr>
          <a:xfrm>
            <a:off x="3745230" y="571500"/>
            <a:ext cx="1283970" cy="368300"/>
          </a:xfrm>
          <a:prstGeom prst="rect">
            <a:avLst/>
          </a:prstGeom>
          <a:noFill/>
          <a:ln>
            <a:solidFill>
              <a:schemeClr val="tx1"/>
            </a:solidFill>
          </a:ln>
        </p:spPr>
        <p:txBody>
          <a:bodyPr wrap="square" rtlCol="0" anchor="t">
            <a:spAutoFit/>
          </a:bodyPr>
          <a:p>
            <a:r>
              <a:rPr lang="en-US" altLang="zh-CN"/>
              <a:t>Initial score</a:t>
            </a:r>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12" name="文本框 11"/>
          <p:cNvSpPr txBox="1"/>
          <p:nvPr/>
        </p:nvSpPr>
        <p:spPr>
          <a:xfrm>
            <a:off x="820420" y="876300"/>
            <a:ext cx="2075180" cy="368300"/>
          </a:xfrm>
          <a:prstGeom prst="rect">
            <a:avLst/>
          </a:prstGeom>
          <a:noFill/>
          <a:ln>
            <a:solidFill>
              <a:schemeClr val="tx1"/>
            </a:solidFill>
          </a:ln>
        </p:spPr>
        <p:txBody>
          <a:bodyPr wrap="square" rtlCol="0" anchor="t">
            <a:spAutoFit/>
          </a:bodyPr>
          <a:p>
            <a:r>
              <a:rPr lang="en-US" altLang="zh-CN"/>
              <a:t>Annealing algorithm</a:t>
            </a:r>
            <a:endParaRPr lang="en-US" altLang="zh-CN"/>
          </a:p>
        </p:txBody>
      </p:sp>
      <p:sp>
        <p:nvSpPr>
          <p:cNvPr id="3" name="文本框 2"/>
          <p:cNvSpPr txBox="1"/>
          <p:nvPr/>
        </p:nvSpPr>
        <p:spPr>
          <a:xfrm>
            <a:off x="6133465" y="876300"/>
            <a:ext cx="1951355" cy="368300"/>
          </a:xfrm>
          <a:prstGeom prst="rect">
            <a:avLst/>
          </a:prstGeom>
          <a:noFill/>
          <a:ln>
            <a:solidFill>
              <a:schemeClr val="tx1"/>
            </a:solidFill>
          </a:ln>
        </p:spPr>
        <p:txBody>
          <a:bodyPr wrap="square" rtlCol="0" anchor="t">
            <a:spAutoFit/>
          </a:bodyPr>
          <a:p>
            <a:r>
              <a:rPr lang="en-US" altLang="zh-CN"/>
              <a:t>Genetic algorithm</a:t>
            </a:r>
            <a:endParaRPr lang="en-US" altLang="zh-CN"/>
          </a:p>
        </p:txBody>
      </p:sp>
      <p:pic>
        <p:nvPicPr>
          <p:cNvPr id="13" name="图片 12"/>
          <p:cNvPicPr>
            <a:picLocks noChangeAspect="1"/>
          </p:cNvPicPr>
          <p:nvPr/>
        </p:nvPicPr>
        <p:blipFill>
          <a:blip r:embed="rId1"/>
          <a:srcRect r="50908"/>
          <a:stretch>
            <a:fillRect/>
          </a:stretch>
        </p:blipFill>
        <p:spPr>
          <a:xfrm>
            <a:off x="335915" y="1386205"/>
            <a:ext cx="3554730" cy="3599815"/>
          </a:xfrm>
          <a:prstGeom prst="rect">
            <a:avLst/>
          </a:prstGeom>
          <a:ln>
            <a:solidFill>
              <a:schemeClr val="tx1"/>
            </a:solidFill>
          </a:ln>
        </p:spPr>
      </p:pic>
      <p:pic>
        <p:nvPicPr>
          <p:cNvPr id="14" name="图片 13"/>
          <p:cNvPicPr>
            <a:picLocks noChangeAspect="1"/>
          </p:cNvPicPr>
          <p:nvPr/>
        </p:nvPicPr>
        <p:blipFill>
          <a:blip r:embed="rId1"/>
          <a:srcRect r="50908"/>
          <a:stretch>
            <a:fillRect/>
          </a:stretch>
        </p:blipFill>
        <p:spPr>
          <a:xfrm>
            <a:off x="5146040" y="1386205"/>
            <a:ext cx="3554730" cy="3599815"/>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12" name="文本框 11"/>
          <p:cNvSpPr txBox="1"/>
          <p:nvPr/>
        </p:nvSpPr>
        <p:spPr>
          <a:xfrm>
            <a:off x="820420" y="876300"/>
            <a:ext cx="2075180" cy="368300"/>
          </a:xfrm>
          <a:prstGeom prst="rect">
            <a:avLst/>
          </a:prstGeom>
          <a:noFill/>
          <a:ln>
            <a:solidFill>
              <a:schemeClr val="tx1"/>
            </a:solidFill>
          </a:ln>
        </p:spPr>
        <p:txBody>
          <a:bodyPr wrap="square" rtlCol="0" anchor="t">
            <a:spAutoFit/>
          </a:bodyPr>
          <a:p>
            <a:r>
              <a:rPr lang="en-US" altLang="zh-CN"/>
              <a:t>Annealing algorithm</a:t>
            </a:r>
            <a:endParaRPr lang="en-US" altLang="zh-CN"/>
          </a:p>
        </p:txBody>
      </p:sp>
      <p:sp>
        <p:nvSpPr>
          <p:cNvPr id="3" name="文本框 2"/>
          <p:cNvSpPr txBox="1"/>
          <p:nvPr/>
        </p:nvSpPr>
        <p:spPr>
          <a:xfrm>
            <a:off x="6133465" y="876300"/>
            <a:ext cx="1951355" cy="368300"/>
          </a:xfrm>
          <a:prstGeom prst="rect">
            <a:avLst/>
          </a:prstGeom>
          <a:noFill/>
          <a:ln>
            <a:solidFill>
              <a:schemeClr val="tx1"/>
            </a:solidFill>
          </a:ln>
        </p:spPr>
        <p:txBody>
          <a:bodyPr wrap="square" rtlCol="0" anchor="t">
            <a:spAutoFit/>
          </a:bodyPr>
          <a:p>
            <a:r>
              <a:rPr lang="en-US" altLang="zh-CN"/>
              <a:t>Genetic algorithm</a:t>
            </a:r>
            <a:endParaRPr lang="en-US" altLang="zh-CN"/>
          </a:p>
        </p:txBody>
      </p:sp>
      <p:pic>
        <p:nvPicPr>
          <p:cNvPr id="4" name="图片 3"/>
          <p:cNvPicPr>
            <a:picLocks noChangeAspect="1"/>
          </p:cNvPicPr>
          <p:nvPr/>
        </p:nvPicPr>
        <p:blipFill>
          <a:blip r:embed="rId1"/>
          <a:stretch>
            <a:fillRect/>
          </a:stretch>
        </p:blipFill>
        <p:spPr>
          <a:xfrm>
            <a:off x="422910" y="1374775"/>
            <a:ext cx="3606010" cy="3600000"/>
          </a:xfrm>
          <a:prstGeom prst="rect">
            <a:avLst/>
          </a:prstGeom>
          <a:ln>
            <a:solidFill>
              <a:schemeClr val="tx1"/>
            </a:solidFill>
          </a:ln>
        </p:spPr>
      </p:pic>
      <p:pic>
        <p:nvPicPr>
          <p:cNvPr id="5" name="图片 4"/>
          <p:cNvPicPr>
            <a:picLocks noChangeAspect="1"/>
          </p:cNvPicPr>
          <p:nvPr/>
        </p:nvPicPr>
        <p:blipFill>
          <a:blip r:embed="rId2"/>
          <a:stretch>
            <a:fillRect/>
          </a:stretch>
        </p:blipFill>
        <p:spPr>
          <a:xfrm>
            <a:off x="4425950" y="2094865"/>
            <a:ext cx="3932021" cy="2880000"/>
          </a:xfrm>
          <a:prstGeom prst="rect">
            <a:avLst/>
          </a:prstGeom>
          <a:ln>
            <a:solidFill>
              <a:schemeClr val="tx1"/>
            </a:solidFill>
          </a:ln>
        </p:spPr>
      </p:pic>
      <p:sp>
        <p:nvSpPr>
          <p:cNvPr id="6" name="文本框 5"/>
          <p:cNvSpPr txBox="1"/>
          <p:nvPr/>
        </p:nvSpPr>
        <p:spPr>
          <a:xfrm>
            <a:off x="2428240" y="1372235"/>
            <a:ext cx="908685" cy="269240"/>
          </a:xfrm>
          <a:prstGeom prst="rect">
            <a:avLst/>
          </a:prstGeom>
          <a:noFill/>
        </p:spPr>
        <p:txBody>
          <a:bodyPr wrap="square" rtlCol="0" anchor="t">
            <a:noAutofit/>
          </a:bodyPr>
          <a:p>
            <a:r>
              <a:rPr lang="en-US" altLang="zh-CN" sz="1200"/>
              <a:t>Total score</a:t>
            </a:r>
            <a:endParaRPr lang="en-US" altLang="zh-CN" sz="1200"/>
          </a:p>
        </p:txBody>
      </p:sp>
      <p:sp>
        <p:nvSpPr>
          <p:cNvPr id="7" name="文本框 6"/>
          <p:cNvSpPr txBox="1"/>
          <p:nvPr/>
        </p:nvSpPr>
        <p:spPr>
          <a:xfrm>
            <a:off x="1924685" y="1978660"/>
            <a:ext cx="1567180" cy="275590"/>
          </a:xfrm>
          <a:prstGeom prst="rect">
            <a:avLst/>
          </a:prstGeom>
          <a:noFill/>
        </p:spPr>
        <p:txBody>
          <a:bodyPr wrap="square" rtlCol="0" anchor="t">
            <a:spAutoFit/>
          </a:bodyPr>
          <a:p>
            <a:r>
              <a:rPr lang="en-US" altLang="zh-CN" sz="1200"/>
              <a:t>Public transportation</a:t>
            </a:r>
            <a:endParaRPr lang="zh-CN" altLang="en-US" sz="1200"/>
          </a:p>
        </p:txBody>
      </p:sp>
      <p:sp>
        <p:nvSpPr>
          <p:cNvPr id="8" name="文本框 7"/>
          <p:cNvSpPr txBox="1"/>
          <p:nvPr/>
        </p:nvSpPr>
        <p:spPr>
          <a:xfrm>
            <a:off x="2123440" y="2120900"/>
            <a:ext cx="718185" cy="275590"/>
          </a:xfrm>
          <a:prstGeom prst="rect">
            <a:avLst/>
          </a:prstGeom>
          <a:noFill/>
        </p:spPr>
        <p:txBody>
          <a:bodyPr wrap="square" rtlCol="0" anchor="t">
            <a:spAutoFit/>
          </a:bodyPr>
          <a:p>
            <a:r>
              <a:rPr lang="en-US" altLang="zh-CN" sz="1200"/>
              <a:t>School</a:t>
            </a:r>
            <a:endParaRPr lang="zh-CN" altLang="en-US" sz="1200"/>
          </a:p>
        </p:txBody>
      </p:sp>
      <p:sp>
        <p:nvSpPr>
          <p:cNvPr id="9" name="文本框 8"/>
          <p:cNvSpPr txBox="1"/>
          <p:nvPr/>
        </p:nvSpPr>
        <p:spPr>
          <a:xfrm>
            <a:off x="1776095" y="2254250"/>
            <a:ext cx="1256030" cy="275590"/>
          </a:xfrm>
          <a:prstGeom prst="rect">
            <a:avLst/>
          </a:prstGeom>
          <a:noFill/>
        </p:spPr>
        <p:txBody>
          <a:bodyPr wrap="square" rtlCol="0" anchor="t">
            <a:spAutoFit/>
          </a:bodyPr>
          <a:p>
            <a:r>
              <a:rPr lang="en-US" altLang="zh-CN" sz="1200"/>
              <a:t>Commercial area</a:t>
            </a:r>
            <a:endParaRPr lang="zh-CN" altLang="en-US" sz="1200"/>
          </a:p>
        </p:txBody>
      </p:sp>
      <p:sp>
        <p:nvSpPr>
          <p:cNvPr id="10" name="文本框 9"/>
          <p:cNvSpPr txBox="1"/>
          <p:nvPr/>
        </p:nvSpPr>
        <p:spPr>
          <a:xfrm>
            <a:off x="2044700" y="2396490"/>
            <a:ext cx="718185" cy="275590"/>
          </a:xfrm>
          <a:prstGeom prst="rect">
            <a:avLst/>
          </a:prstGeom>
          <a:noFill/>
        </p:spPr>
        <p:txBody>
          <a:bodyPr wrap="square" rtlCol="0" anchor="t">
            <a:spAutoFit/>
          </a:bodyPr>
          <a:p>
            <a:r>
              <a:rPr lang="en-US" altLang="zh-CN" sz="1200"/>
              <a:t>Hospital</a:t>
            </a:r>
            <a:endParaRPr lang="zh-CN" altLang="en-US" sz="1200"/>
          </a:p>
        </p:txBody>
      </p:sp>
      <p:sp>
        <p:nvSpPr>
          <p:cNvPr id="11" name="文本框 10"/>
          <p:cNvSpPr txBox="1"/>
          <p:nvPr/>
        </p:nvSpPr>
        <p:spPr>
          <a:xfrm>
            <a:off x="2123440" y="2529840"/>
            <a:ext cx="590550" cy="275590"/>
          </a:xfrm>
          <a:prstGeom prst="rect">
            <a:avLst/>
          </a:prstGeom>
          <a:noFill/>
        </p:spPr>
        <p:txBody>
          <a:bodyPr wrap="square" rtlCol="0" anchor="t">
            <a:spAutoFit/>
          </a:bodyPr>
          <a:p>
            <a:r>
              <a:rPr lang="en-US" altLang="zh-CN" sz="1200"/>
              <a:t>Park</a:t>
            </a:r>
            <a:endParaRPr lang="zh-CN" altLang="en-US"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pic>
        <p:nvPicPr>
          <p:cNvPr id="4" name="图片 3"/>
          <p:cNvPicPr>
            <a:picLocks noChangeAspect="1"/>
          </p:cNvPicPr>
          <p:nvPr/>
        </p:nvPicPr>
        <p:blipFill>
          <a:blip r:embed="rId1"/>
          <a:stretch>
            <a:fillRect/>
          </a:stretch>
        </p:blipFill>
        <p:spPr>
          <a:xfrm>
            <a:off x="62865" y="1977390"/>
            <a:ext cx="9018905" cy="2282825"/>
          </a:xfrm>
          <a:prstGeom prst="rect">
            <a:avLst/>
          </a:prstGeom>
          <a:ln>
            <a:solidFill>
              <a:schemeClr val="tx1"/>
            </a:solidFill>
          </a:ln>
        </p:spPr>
      </p:pic>
      <p:sp>
        <p:nvSpPr>
          <p:cNvPr id="3" name="文本框 2"/>
          <p:cNvSpPr txBox="1"/>
          <p:nvPr/>
        </p:nvSpPr>
        <p:spPr>
          <a:xfrm>
            <a:off x="304165" y="1384300"/>
            <a:ext cx="73996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8" name="图片 7"/>
          <p:cNvPicPr>
            <a:picLocks noChangeAspect="1"/>
          </p:cNvPicPr>
          <p:nvPr/>
        </p:nvPicPr>
        <p:blipFill>
          <a:blip r:embed="rId1"/>
          <a:stretch>
            <a:fillRect/>
          </a:stretch>
        </p:blipFill>
        <p:spPr>
          <a:xfrm>
            <a:off x="1372870" y="1460500"/>
            <a:ext cx="5777865" cy="3446780"/>
          </a:xfrm>
          <a:prstGeom prst="rect">
            <a:avLst/>
          </a:prstGeom>
          <a:ln>
            <a:solidFill>
              <a:schemeClr val="tx1"/>
            </a:solid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3" name="图片 2"/>
          <p:cNvPicPr>
            <a:picLocks noChangeAspect="1"/>
          </p:cNvPicPr>
          <p:nvPr/>
        </p:nvPicPr>
        <p:blipFill>
          <a:blip r:embed="rId1"/>
          <a:stretch>
            <a:fillRect/>
          </a:stretch>
        </p:blipFill>
        <p:spPr>
          <a:xfrm>
            <a:off x="1473962" y="1454150"/>
            <a:ext cx="5760000" cy="3436198"/>
          </a:xfrm>
          <a:prstGeom prst="rect">
            <a:avLst/>
          </a:prstGeom>
          <a:ln>
            <a:solidFill>
              <a:schemeClr val="tx1"/>
            </a:solid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4" name="图片 3"/>
          <p:cNvPicPr>
            <a:picLocks noChangeAspect="1"/>
          </p:cNvPicPr>
          <p:nvPr/>
        </p:nvPicPr>
        <p:blipFill>
          <a:blip r:embed="rId1"/>
          <a:stretch>
            <a:fillRect/>
          </a:stretch>
        </p:blipFill>
        <p:spPr>
          <a:xfrm>
            <a:off x="1566672" y="1524635"/>
            <a:ext cx="5760000" cy="3436198"/>
          </a:xfrm>
          <a:prstGeom prst="rect">
            <a:avLst/>
          </a:prstGeom>
          <a:ln>
            <a:solidFill>
              <a:schemeClr val="tx1"/>
            </a:solid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ru-RU"/>
              <a:t>Introduction</a:t>
            </a:r>
            <a:endParaRPr lang="ru-RU"/>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 name="文本框 1"/>
          <p:cNvSpPr txBox="1"/>
          <p:nvPr/>
        </p:nvSpPr>
        <p:spPr>
          <a:xfrm>
            <a:off x="8693785" y="4733290"/>
            <a:ext cx="308610" cy="344805"/>
          </a:xfrm>
          <a:prstGeom prst="rect">
            <a:avLst/>
          </a:prstGeom>
          <a:noFill/>
        </p:spPr>
        <p:txBody>
          <a:bodyPr wrap="square" rtlCol="0">
            <a:noAutofit/>
          </a:bodyPr>
          <a:p>
            <a:endParaRPr lang="en-US" altLang="zh-CN">
              <a:solidFill>
                <a:schemeClr val="bg1"/>
              </a:solidFill>
            </a:endParaRPr>
          </a:p>
        </p:txBody>
      </p:sp>
      <p:pic>
        <p:nvPicPr>
          <p:cNvPr id="7" name="图片 6"/>
          <p:cNvPicPr>
            <a:picLocks noChangeAspect="1"/>
          </p:cNvPicPr>
          <p:nvPr/>
        </p:nvPicPr>
        <p:blipFill>
          <a:blip r:embed="rId2"/>
          <a:stretch>
            <a:fillRect/>
          </a:stretch>
        </p:blipFill>
        <p:spPr>
          <a:xfrm>
            <a:off x="869315" y="1460500"/>
            <a:ext cx="3601720" cy="2980055"/>
          </a:xfrm>
          <a:prstGeom prst="rect">
            <a:avLst/>
          </a:prstGeom>
          <a:ln>
            <a:solidFill>
              <a:schemeClr val="tx1"/>
            </a:solidFill>
          </a:ln>
        </p:spPr>
      </p:pic>
      <p:sp>
        <p:nvSpPr>
          <p:cNvPr id="8" name="文本框 7"/>
          <p:cNvSpPr txBox="1"/>
          <p:nvPr/>
        </p:nvSpPr>
        <p:spPr>
          <a:xfrm>
            <a:off x="4572000" y="3754120"/>
            <a:ext cx="3206750" cy="737235"/>
          </a:xfrm>
          <a:prstGeom prst="rect">
            <a:avLst/>
          </a:prstGeom>
          <a:noFill/>
          <a:ln>
            <a:solidFill>
              <a:schemeClr val="tx1"/>
            </a:solidFill>
          </a:ln>
        </p:spPr>
        <p:txBody>
          <a:bodyPr wrap="square" rtlCol="0" anchor="t">
            <a:spAutoFit/>
          </a:bodyPr>
          <a:p>
            <a:r>
              <a:rPr lang="en-US" altLang="zh-CN" sz="1400"/>
              <a:t>My undergraduate university is located in Weiyang District, and I have done some urban research here, so I chose it</a:t>
            </a:r>
            <a:endParaRPr lang="zh-CN" altLang="en-US" sz="1400"/>
          </a:p>
        </p:txBody>
      </p:sp>
      <p:sp>
        <p:nvSpPr>
          <p:cNvPr id="9" name="文本框 8"/>
          <p:cNvSpPr txBox="1"/>
          <p:nvPr/>
        </p:nvSpPr>
        <p:spPr>
          <a:xfrm>
            <a:off x="4572635" y="1460500"/>
            <a:ext cx="3206115" cy="1831340"/>
          </a:xfrm>
          <a:prstGeom prst="rect">
            <a:avLst/>
          </a:prstGeom>
          <a:noFill/>
          <a:ln>
            <a:solidFill>
              <a:schemeClr val="tx1"/>
            </a:solidFill>
          </a:ln>
        </p:spPr>
        <p:txBody>
          <a:bodyPr wrap="square" rtlCol="0" anchor="t">
            <a:noAutofit/>
          </a:bodyPr>
          <a:p>
            <a:r>
              <a:rPr lang="en-US" altLang="zh-CN" sz="1600"/>
              <a:t>This is the urban planning map of Weiyang District, where we can see the need for </a:t>
            </a:r>
            <a:r>
              <a:rPr lang="en-US" altLang="zh-CN" sz="1600" b="1"/>
              <a:t>green parks</a:t>
            </a:r>
            <a:r>
              <a:rPr lang="en-US" altLang="zh-CN" sz="1600"/>
              <a:t> along the river, the </a:t>
            </a:r>
            <a:r>
              <a:rPr lang="en-US" altLang="zh-CN" sz="1600" b="1"/>
              <a:t>economic needs </a:t>
            </a:r>
            <a:r>
              <a:rPr lang="en-US" altLang="zh-CN" sz="1600"/>
              <a:t>of the downtown in the middle of the city, and the </a:t>
            </a:r>
            <a:r>
              <a:rPr lang="en-US" altLang="zh-CN" sz="1600" b="1"/>
              <a:t>huge historical park</a:t>
            </a:r>
            <a:r>
              <a:rPr lang="en-US" altLang="zh-CN" sz="1600"/>
              <a:t> in the west of the city.</a:t>
            </a:r>
            <a:endParaRPr lang="zh-CN" altLang="en-US" sz="16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3" name="图片 2"/>
          <p:cNvPicPr>
            <a:picLocks noChangeAspect="1"/>
          </p:cNvPicPr>
          <p:nvPr/>
        </p:nvPicPr>
        <p:blipFill>
          <a:blip r:embed="rId1"/>
          <a:stretch>
            <a:fillRect/>
          </a:stretch>
        </p:blipFill>
        <p:spPr>
          <a:xfrm>
            <a:off x="1788160" y="1425575"/>
            <a:ext cx="5760000" cy="3432727"/>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4" name="图片 3"/>
          <p:cNvPicPr>
            <a:picLocks noChangeAspect="1"/>
          </p:cNvPicPr>
          <p:nvPr/>
        </p:nvPicPr>
        <p:blipFill>
          <a:blip r:embed="rId1"/>
          <a:stretch>
            <a:fillRect/>
          </a:stretch>
        </p:blipFill>
        <p:spPr>
          <a:xfrm>
            <a:off x="1620012" y="1524635"/>
            <a:ext cx="5760000" cy="3436198"/>
          </a:xfrm>
          <a:prstGeom prst="rect">
            <a:avLst/>
          </a:prstGeom>
          <a:ln>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4" name="图片 3"/>
          <p:cNvPicPr>
            <a:picLocks noChangeAspect="1"/>
          </p:cNvPicPr>
          <p:nvPr/>
        </p:nvPicPr>
        <p:blipFill>
          <a:blip r:embed="rId1"/>
          <a:stretch>
            <a:fillRect/>
          </a:stretch>
        </p:blipFill>
        <p:spPr>
          <a:xfrm>
            <a:off x="1459992" y="1419225"/>
            <a:ext cx="5760000" cy="3436198"/>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Result analysis</a:t>
            </a:r>
            <a:endParaRPr lang="en-US" altLang="zh-CN"/>
          </a:p>
        </p:txBody>
      </p:sp>
      <p:sp>
        <p:nvSpPr>
          <p:cNvPr id="7" name="文本框 6"/>
          <p:cNvSpPr txBox="1"/>
          <p:nvPr/>
        </p:nvSpPr>
        <p:spPr>
          <a:xfrm>
            <a:off x="828040" y="995045"/>
            <a:ext cx="7488555" cy="368300"/>
          </a:xfrm>
          <a:prstGeom prst="rect">
            <a:avLst/>
          </a:prstGeom>
          <a:noFill/>
          <a:ln>
            <a:solidFill>
              <a:schemeClr val="tx1"/>
            </a:solidFill>
          </a:ln>
        </p:spPr>
        <p:txBody>
          <a:bodyPr wrap="square" rtlCol="0" anchor="t">
            <a:spAutoFit/>
          </a:bodyPr>
          <a:p>
            <a:r>
              <a:rPr lang="en-US" altLang="zh-CN"/>
              <a:t>The score of the genetic algorithm minus the score of the annealing algorithm</a:t>
            </a:r>
            <a:endParaRPr lang="zh-CN" altLang="en-US"/>
          </a:p>
        </p:txBody>
      </p:sp>
      <p:pic>
        <p:nvPicPr>
          <p:cNvPr id="3" name="图片 2"/>
          <p:cNvPicPr>
            <a:picLocks noChangeAspect="1"/>
          </p:cNvPicPr>
          <p:nvPr/>
        </p:nvPicPr>
        <p:blipFill>
          <a:blip r:embed="rId1"/>
          <a:stretch>
            <a:fillRect/>
          </a:stretch>
        </p:blipFill>
        <p:spPr>
          <a:xfrm>
            <a:off x="1392047" y="1484757"/>
            <a:ext cx="6006832" cy="3240000"/>
          </a:xfrm>
          <a:prstGeom prst="rect">
            <a:avLst/>
          </a:prstGeom>
          <a:ln>
            <a:solidFill>
              <a:schemeClr val="tx1"/>
            </a:solidFill>
          </a:ln>
        </p:spPr>
      </p:pic>
      <p:sp>
        <p:nvSpPr>
          <p:cNvPr id="5" name="文本框 4"/>
          <p:cNvSpPr txBox="1"/>
          <p:nvPr/>
        </p:nvSpPr>
        <p:spPr>
          <a:xfrm>
            <a:off x="41275" y="2192020"/>
            <a:ext cx="1350645" cy="1308735"/>
          </a:xfrm>
          <a:prstGeom prst="rect">
            <a:avLst/>
          </a:prstGeom>
          <a:noFill/>
          <a:ln>
            <a:solidFill>
              <a:schemeClr val="tx1"/>
            </a:solidFill>
          </a:ln>
        </p:spPr>
        <p:txBody>
          <a:bodyPr wrap="square" rtlCol="0" anchor="t">
            <a:noAutofit/>
          </a:bodyPr>
          <a:p>
            <a:pPr algn="l"/>
            <a:r>
              <a:rPr lang="en-US" altLang="zh-CN"/>
              <a:t>The genetic algorithm is better in the red block.</a:t>
            </a:r>
            <a:endParaRPr lang="en-US" altLang="zh-CN"/>
          </a:p>
          <a:p>
            <a:pPr algn="l"/>
            <a:endParaRPr lang="zh-CN" altLang="en-US"/>
          </a:p>
        </p:txBody>
      </p:sp>
      <p:sp>
        <p:nvSpPr>
          <p:cNvPr id="6" name="文本框 5"/>
          <p:cNvSpPr txBox="1"/>
          <p:nvPr/>
        </p:nvSpPr>
        <p:spPr>
          <a:xfrm>
            <a:off x="7480300" y="2185035"/>
            <a:ext cx="1498600" cy="1315720"/>
          </a:xfrm>
          <a:prstGeom prst="rect">
            <a:avLst/>
          </a:prstGeom>
          <a:noFill/>
          <a:ln>
            <a:solidFill>
              <a:schemeClr val="tx1"/>
            </a:solidFill>
          </a:ln>
        </p:spPr>
        <p:txBody>
          <a:bodyPr wrap="square" rtlCol="0" anchor="t">
            <a:noAutofit/>
          </a:bodyPr>
          <a:p>
            <a:r>
              <a:rPr lang="en-US" altLang="zh-CN">
                <a:sym typeface="+mn-ea"/>
              </a:rPr>
              <a:t>The annealing algorithm is better in the blue block.</a:t>
            </a:r>
            <a:endParaRPr lang="en-US" altLang="zh-CN">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245745" y="306435"/>
            <a:ext cx="6291943" cy="527284"/>
          </a:xfrm>
        </p:spPr>
        <p:txBody>
          <a:bodyPr>
            <a:normAutofit fontScale="90000"/>
          </a:bodyPr>
          <a:lstStyle/>
          <a:p>
            <a:r>
              <a:rPr lang="en-US" altLang="zh-CN"/>
              <a:t>Conclussions</a:t>
            </a:r>
            <a:endParaRPr lang="en-US" altLang="zh-CN"/>
          </a:p>
        </p:txBody>
      </p:sp>
      <p:pic>
        <p:nvPicPr>
          <p:cNvPr id="3" name="图片 2"/>
          <p:cNvPicPr/>
          <p:nvPr/>
        </p:nvPicPr>
        <p:blipFill>
          <a:blip r:embed="rId1"/>
          <a:stretch>
            <a:fillRect/>
          </a:stretch>
        </p:blipFill>
        <p:spPr>
          <a:xfrm>
            <a:off x="-1069360324" y="-1071360574"/>
            <a:ext cx="3600000" cy="6036"/>
          </a:xfrm>
          <a:prstGeom prst="rect">
            <a:avLst/>
          </a:prstGeom>
        </p:spPr>
      </p:pic>
      <p:sp>
        <p:nvSpPr>
          <p:cNvPr id="4" name="文本框 3"/>
          <p:cNvSpPr txBox="1"/>
          <p:nvPr/>
        </p:nvSpPr>
        <p:spPr>
          <a:xfrm>
            <a:off x="116840" y="1260475"/>
            <a:ext cx="2932430" cy="3012440"/>
          </a:xfrm>
          <a:prstGeom prst="rect">
            <a:avLst/>
          </a:prstGeom>
          <a:noFill/>
        </p:spPr>
        <p:txBody>
          <a:bodyPr wrap="square" rtlCol="0" anchor="t">
            <a:noAutofit/>
          </a:bodyPr>
          <a:p>
            <a:r>
              <a:rPr lang="en-US" altLang="zh-CN"/>
              <a:t>The total score of the simulated annealing algorithm is higher than that of the genetic algorithm.</a:t>
            </a:r>
            <a:endParaRPr lang="en-US" altLang="zh-CN"/>
          </a:p>
          <a:p>
            <a:endParaRPr lang="en-US" altLang="zh-CN"/>
          </a:p>
          <a:p>
            <a:r>
              <a:rPr lang="en-US" altLang="zh-CN"/>
              <a:t>This shows that the annealing algorithm is more suitable for the needs of the current data set.</a:t>
            </a:r>
            <a:endParaRPr lang="zh-CN" altLang="en-US"/>
          </a:p>
        </p:txBody>
      </p:sp>
      <p:pic>
        <p:nvPicPr>
          <p:cNvPr id="6" name="图片 5"/>
          <p:cNvPicPr/>
          <p:nvPr/>
        </p:nvPicPr>
        <p:blipFill>
          <a:blip r:embed="rId2"/>
          <a:stretch>
            <a:fillRect/>
          </a:stretch>
        </p:blipFill>
        <p:spPr>
          <a:xfrm>
            <a:off x="3185160" y="921385"/>
            <a:ext cx="5692775" cy="39173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538344"/>
            <a:ext cx="8229600" cy="1247887"/>
          </a:xfrm>
        </p:spPr>
        <p:txBody>
          <a:bodyPr>
            <a:noAutofit/>
          </a:bodyPr>
          <a:lstStyle/>
          <a:p>
            <a:pPr algn="ctr"/>
            <a:r>
              <a:rPr lang="en-US" sz="4400" dirty="0"/>
              <a:t>THANK YOU</a:t>
            </a:r>
            <a:br>
              <a:rPr lang="en-US" sz="4400" dirty="0"/>
            </a:br>
            <a:r>
              <a:rPr lang="en-US" sz="4400" dirty="0"/>
              <a:t>FOR YOUR TIME!</a:t>
            </a:r>
            <a:endParaRPr lang="en-US" sz="44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en-US" altLang="zh-CN"/>
              <a:t>Research objectives</a:t>
            </a:r>
            <a:endParaRPr lang="en-US" altLang="zh-CN"/>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 name="文本框 1"/>
          <p:cNvSpPr txBox="1"/>
          <p:nvPr/>
        </p:nvSpPr>
        <p:spPr>
          <a:xfrm>
            <a:off x="8693785" y="4733290"/>
            <a:ext cx="308610" cy="344805"/>
          </a:xfrm>
          <a:prstGeom prst="rect">
            <a:avLst/>
          </a:prstGeom>
          <a:noFill/>
        </p:spPr>
        <p:txBody>
          <a:bodyPr wrap="square" rtlCol="0">
            <a:noAutofit/>
          </a:bodyPr>
          <a:p>
            <a:endParaRPr lang="en-US" altLang="zh-CN">
              <a:solidFill>
                <a:schemeClr val="bg1"/>
              </a:solidFill>
            </a:endParaRPr>
          </a:p>
        </p:txBody>
      </p:sp>
      <p:sp>
        <p:nvSpPr>
          <p:cNvPr id="3" name="文本框 2"/>
          <p:cNvSpPr txBox="1"/>
          <p:nvPr/>
        </p:nvSpPr>
        <p:spPr>
          <a:xfrm>
            <a:off x="666115" y="1427480"/>
            <a:ext cx="7114540" cy="2799715"/>
          </a:xfrm>
          <a:prstGeom prst="rect">
            <a:avLst/>
          </a:prstGeom>
          <a:noFill/>
        </p:spPr>
        <p:txBody>
          <a:bodyPr wrap="square" rtlCol="0" anchor="t">
            <a:spAutoFit/>
          </a:bodyPr>
          <a:p>
            <a:pPr marL="285750" indent="-285750">
              <a:buFont typeface="Arial" panose="020B0604020202020204" pitchFamily="34" charset="0"/>
              <a:buChar char="•"/>
            </a:pPr>
            <a:r>
              <a:rPr lang="en-US" altLang="zh-CN" sz="1600" b="1"/>
              <a:t>Collect information</a:t>
            </a:r>
            <a:r>
              <a:rPr lang="en-US" altLang="zh-CN" sz="1600"/>
              <a:t> on buildings with different functions in the city.</a:t>
            </a:r>
            <a:endParaRPr lang="en-US" altLang="zh-CN" sz="1600"/>
          </a:p>
          <a:p>
            <a:pPr marL="285750" indent="-285750">
              <a:buFont typeface="Arial" panose="020B0604020202020204" pitchFamily="34" charset="0"/>
              <a:buChar char="•"/>
            </a:pPr>
            <a:endParaRPr lang="en-US" altLang="zh-CN" sz="1600"/>
          </a:p>
          <a:p>
            <a:pPr marL="285750" indent="-285750">
              <a:buFont typeface="Arial" panose="020B0604020202020204" pitchFamily="34" charset="0"/>
              <a:buChar char="•"/>
            </a:pPr>
            <a:r>
              <a:rPr lang="en-US" altLang="zh-CN" sz="1600"/>
              <a:t>Use the </a:t>
            </a:r>
            <a:r>
              <a:rPr lang="en-US" altLang="zh-CN" sz="1600" b="1"/>
              <a:t>blocksnet library</a:t>
            </a:r>
            <a:r>
              <a:rPr lang="en-US" altLang="zh-CN" sz="1600"/>
              <a:t> to divide blocks according to the administrative boundaries of the city.</a:t>
            </a:r>
            <a:endParaRPr lang="en-US" altLang="zh-CN" sz="1600"/>
          </a:p>
          <a:p>
            <a:endParaRPr lang="en-US" altLang="zh-CN" sz="1600"/>
          </a:p>
          <a:p>
            <a:pPr marL="285750" indent="-285750">
              <a:buFont typeface="Arial" panose="020B0604020202020204" pitchFamily="34" charset="0"/>
              <a:buChar char="•"/>
            </a:pPr>
            <a:r>
              <a:rPr lang="en-US" altLang="zh-CN" sz="1600"/>
              <a:t>According to the </a:t>
            </a:r>
            <a:r>
              <a:rPr lang="en-US" altLang="zh-CN" sz="1600" b="1"/>
              <a:t>urban planning map</a:t>
            </a:r>
            <a:r>
              <a:rPr lang="en-US" altLang="zh-CN" sz="1600"/>
              <a:t>, set the</a:t>
            </a:r>
            <a:r>
              <a:rPr lang="en-US" altLang="zh-CN" sz="1600" b="1"/>
              <a:t> objective function</a:t>
            </a:r>
            <a:r>
              <a:rPr lang="en-US" altLang="zh-CN" sz="1600"/>
              <a:t>, </a:t>
            </a:r>
            <a:r>
              <a:rPr lang="en-US" altLang="zh-CN" sz="1600" b="1"/>
              <a:t>score system</a:t>
            </a:r>
            <a:r>
              <a:rPr lang="en-US" altLang="zh-CN" sz="1600"/>
              <a:t>, and </a:t>
            </a:r>
            <a:r>
              <a:rPr lang="en-US" altLang="zh-CN" sz="1600" b="1"/>
              <a:t>constraints</a:t>
            </a:r>
            <a:r>
              <a:rPr lang="en-US" altLang="zh-CN" sz="1600"/>
              <a:t>.</a:t>
            </a:r>
            <a:endParaRPr lang="en-US" altLang="zh-CN" sz="1600"/>
          </a:p>
          <a:p>
            <a:endParaRPr lang="en-US" altLang="zh-CN" sz="1600"/>
          </a:p>
          <a:p>
            <a:pPr marL="285750" indent="-285750">
              <a:buFont typeface="Arial" panose="020B0604020202020204" pitchFamily="34" charset="0"/>
              <a:buChar char="•"/>
            </a:pPr>
            <a:r>
              <a:rPr lang="en-US" altLang="zh-CN" sz="1600"/>
              <a:t>Calculate the optimization plan through </a:t>
            </a:r>
            <a:r>
              <a:rPr lang="en-US" altLang="zh-CN" sz="1600" b="1"/>
              <a:t>annealing</a:t>
            </a:r>
            <a:r>
              <a:rPr lang="en-US" altLang="zh-CN" sz="1600"/>
              <a:t> and </a:t>
            </a:r>
            <a:r>
              <a:rPr lang="en-US" altLang="zh-CN" sz="1600" b="1"/>
              <a:t>genetic</a:t>
            </a:r>
            <a:r>
              <a:rPr lang="en-US" altLang="zh-CN" sz="1600"/>
              <a:t> algorithms..</a:t>
            </a:r>
            <a:endParaRPr lang="en-US" altLang="zh-CN" sz="1600"/>
          </a:p>
          <a:p>
            <a:endParaRPr lang="en-US" altLang="zh-CN" sz="1600"/>
          </a:p>
          <a:p>
            <a:pPr marL="285750" indent="-285750">
              <a:buFont typeface="Arial" panose="020B0604020202020204" pitchFamily="34" charset="0"/>
              <a:buChar char="•"/>
            </a:pPr>
            <a:r>
              <a:rPr lang="en-US" altLang="zh-CN" sz="1600" b="1"/>
              <a:t>Compare and analyze</a:t>
            </a:r>
            <a:r>
              <a:rPr lang="en-US" altLang="zh-CN" sz="1600"/>
              <a:t> the two plans to find the best one.</a:t>
            </a:r>
            <a:endParaRPr lang="zh-CN" altLang="en-US"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en-US" altLang="zh-CN"/>
              <a:t>Data collection</a:t>
            </a:r>
            <a:endParaRPr lang="en-US" altLang="zh-CN"/>
          </a:p>
        </p:txBody>
      </p:sp>
      <p:sp>
        <p:nvSpPr>
          <p:cNvPr id="20" name="矩形 19"/>
          <p:cNvSpPr/>
          <p:nvPr>
            <p:custDataLst>
              <p:tags r:id="rId2"/>
            </p:custDataLst>
          </p:nvPr>
        </p:nvSpPr>
        <p:spPr>
          <a:xfrm>
            <a:off x="733425" y="1424305"/>
            <a:ext cx="2173605" cy="1088390"/>
          </a:xfrm>
          <a:prstGeom prst="rect">
            <a:avLst/>
          </a:prstGeom>
          <a:solidFill>
            <a:srgbClr val="3498DB"/>
          </a:solidFill>
          <a:ln w="19050" cap="flat" cmpd="sng" algn="ctr">
            <a:solidFill>
              <a:srgbClr val="3498DB">
                <a:lumMod val="75000"/>
              </a:srgbClr>
            </a:solidFill>
            <a:prstDash val="solid"/>
            <a:miter lim="800000"/>
          </a:ln>
          <a:effectLst/>
        </p:spPr>
        <p:txBody>
          <a:bodyPr spcFirstLastPara="0" vert="horz" wrap="square" lIns="51102" tIns="51102" rIns="51102" bIns="51102" numCol="1" spcCol="1270" anchor="ctr" anchorCtr="0">
            <a:noAutofit/>
          </a:bodyPr>
          <a:p>
            <a:pPr lvl="0" algn="ctr" defTabSz="2578100">
              <a:lnSpc>
                <a:spcPct val="90000"/>
              </a:lnSpc>
              <a:spcBef>
                <a:spcPct val="0"/>
              </a:spcBef>
              <a:spcAft>
                <a:spcPct val="35000"/>
              </a:spcAft>
            </a:pPr>
            <a:endParaRPr lang="en-US" altLang="zh-CN" sz="1500" dirty="0">
              <a:solidFill>
                <a:sysClr val="window" lastClr="FFFFFF"/>
              </a:solidFill>
            </a:endParaRPr>
          </a:p>
        </p:txBody>
      </p:sp>
      <p:sp>
        <p:nvSpPr>
          <p:cNvPr id="8" name="文本框 7"/>
          <p:cNvSpPr txBox="1"/>
          <p:nvPr>
            <p:custDataLst>
              <p:tags r:id="rId3"/>
            </p:custDataLst>
          </p:nvPr>
        </p:nvSpPr>
        <p:spPr>
          <a:xfrm>
            <a:off x="680720" y="1645285"/>
            <a:ext cx="2226310" cy="645795"/>
          </a:xfrm>
          <a:prstGeom prst="rect">
            <a:avLst/>
          </a:prstGeom>
          <a:noFill/>
        </p:spPr>
        <p:txBody>
          <a:bodyPr wrap="square" rtlCol="0" anchor="ctr" anchorCtr="0">
            <a:normAutofit fontScale="25000"/>
          </a:bodyPr>
          <a:p>
            <a:pPr algn="ctr">
              <a:lnSpc>
                <a:spcPct val="120000"/>
              </a:lnSpc>
            </a:pPr>
            <a:r>
              <a:rPr lang="en-US" altLang="zh-CN" sz="5600" spc="150">
                <a:solidFill>
                  <a:sysClr val="window" lastClr="FFFFFF"/>
                </a:solidFill>
                <a:ea typeface="微软雅黑" panose="020B0503020204020204" charset="-122"/>
                <a:cs typeface="+mn-lt"/>
              </a:rPr>
              <a:t>Get the geojson file of building information through openstreetmap</a:t>
            </a:r>
            <a:endParaRPr lang="en-US" altLang="zh-CN" sz="5600" spc="150">
              <a:solidFill>
                <a:sysClr val="window" lastClr="FFFFFF"/>
              </a:solidFill>
              <a:ea typeface="微软雅黑" panose="020B0503020204020204" charset="-122"/>
              <a:cs typeface="+mn-lt"/>
            </a:endParaRPr>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11" name="文本框 10"/>
          <p:cNvSpPr txBox="1"/>
          <p:nvPr/>
        </p:nvSpPr>
        <p:spPr>
          <a:xfrm>
            <a:off x="909320" y="4185920"/>
            <a:ext cx="2688590" cy="368300"/>
          </a:xfrm>
          <a:prstGeom prst="rect">
            <a:avLst/>
          </a:prstGeom>
          <a:noFill/>
          <a:ln>
            <a:solidFill>
              <a:schemeClr val="tx1"/>
            </a:solidFill>
          </a:ln>
        </p:spPr>
        <p:txBody>
          <a:bodyPr wrap="square" rtlCol="0" anchor="t">
            <a:spAutoFit/>
          </a:bodyPr>
          <a:p>
            <a:r>
              <a:rPr lang="en-US" altLang="zh-CN"/>
              <a:t>https://overpass-turbo.eu/</a:t>
            </a:r>
            <a:endParaRPr lang="zh-CN" altLang="en-US"/>
          </a:p>
        </p:txBody>
      </p:sp>
      <p:pic>
        <p:nvPicPr>
          <p:cNvPr id="12" name="图片 11"/>
          <p:cNvPicPr>
            <a:picLocks noChangeAspect="1"/>
          </p:cNvPicPr>
          <p:nvPr/>
        </p:nvPicPr>
        <p:blipFill>
          <a:blip r:embed="rId4"/>
          <a:stretch>
            <a:fillRect/>
          </a:stretch>
        </p:blipFill>
        <p:spPr>
          <a:xfrm>
            <a:off x="3121660" y="1424305"/>
            <a:ext cx="4531360" cy="2667000"/>
          </a:xfrm>
          <a:prstGeom prst="rect">
            <a:avLst/>
          </a:prstGeom>
          <a:ln>
            <a:solidFill>
              <a:schemeClr val="tx1"/>
            </a:solid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en-US" altLang="zh-CN"/>
              <a:t>Data collection</a:t>
            </a:r>
            <a:endParaRPr lang="en-US" altLang="zh-CN"/>
          </a:p>
        </p:txBody>
      </p:sp>
      <p:sp>
        <p:nvSpPr>
          <p:cNvPr id="20" name="矩形 19"/>
          <p:cNvSpPr/>
          <p:nvPr>
            <p:custDataLst>
              <p:tags r:id="rId2"/>
            </p:custDataLst>
          </p:nvPr>
        </p:nvSpPr>
        <p:spPr>
          <a:xfrm>
            <a:off x="746125" y="1460500"/>
            <a:ext cx="1520825" cy="1381760"/>
          </a:xfrm>
          <a:prstGeom prst="rect">
            <a:avLst/>
          </a:prstGeom>
          <a:solidFill>
            <a:srgbClr val="3498DB"/>
          </a:solidFill>
          <a:ln w="19050" cap="flat" cmpd="sng" algn="ctr">
            <a:solidFill>
              <a:srgbClr val="3498DB">
                <a:lumMod val="75000"/>
              </a:srgbClr>
            </a:solidFill>
            <a:prstDash val="solid"/>
            <a:miter lim="800000"/>
          </a:ln>
          <a:effectLst/>
        </p:spPr>
        <p:txBody>
          <a:bodyPr spcFirstLastPara="0" vert="horz" wrap="square" lIns="51102" tIns="51102" rIns="51102" bIns="51102" numCol="1" spcCol="1270" anchor="ctr" anchorCtr="0">
            <a:noAutofit/>
          </a:bodyPr>
          <a:p>
            <a:pPr lvl="0" algn="ctr" defTabSz="2578100">
              <a:lnSpc>
                <a:spcPct val="90000"/>
              </a:lnSpc>
              <a:spcBef>
                <a:spcPct val="0"/>
              </a:spcBef>
              <a:spcAft>
                <a:spcPct val="35000"/>
              </a:spcAft>
            </a:pPr>
            <a:endParaRPr lang="en-US" altLang="zh-CN" sz="1500" dirty="0">
              <a:solidFill>
                <a:sysClr val="window" lastClr="FFFFFF"/>
              </a:solidFill>
            </a:endParaRPr>
          </a:p>
        </p:txBody>
      </p:sp>
      <p:sp>
        <p:nvSpPr>
          <p:cNvPr id="8" name="文本框 7"/>
          <p:cNvSpPr txBox="1"/>
          <p:nvPr>
            <p:custDataLst>
              <p:tags r:id="rId3"/>
            </p:custDataLst>
          </p:nvPr>
        </p:nvSpPr>
        <p:spPr>
          <a:xfrm>
            <a:off x="826770" y="1649730"/>
            <a:ext cx="1440180" cy="645795"/>
          </a:xfrm>
          <a:prstGeom prst="rect">
            <a:avLst/>
          </a:prstGeom>
          <a:noFill/>
        </p:spPr>
        <p:txBody>
          <a:bodyPr wrap="square" rtlCol="0" anchor="ctr" anchorCtr="0">
            <a:normAutofit fontScale="25000"/>
          </a:bodyPr>
          <a:p>
            <a:pPr algn="ctr">
              <a:lnSpc>
                <a:spcPct val="120000"/>
              </a:lnSpc>
            </a:pPr>
            <a:r>
              <a:rPr lang="en-US" altLang="zh-CN" sz="5600" spc="150">
                <a:solidFill>
                  <a:sysClr val="window" lastClr="FFFFFF"/>
                </a:solidFill>
                <a:ea typeface="微软雅黑" panose="020B0503020204020204" charset="-122"/>
                <a:cs typeface="+mn-lt"/>
              </a:rPr>
              <a:t>Convert the Convert the json file to a geojson file and visualize it.</a:t>
            </a:r>
            <a:endParaRPr lang="en-US" altLang="zh-CN" sz="5600" spc="150">
              <a:solidFill>
                <a:sysClr val="window" lastClr="FFFFFF"/>
              </a:solidFill>
              <a:ea typeface="微软雅黑" panose="020B0503020204020204" charset="-122"/>
              <a:cs typeface="+mn-lt"/>
            </a:endParaRPr>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sp>
        <p:nvSpPr>
          <p:cNvPr id="2" name="文本框 1"/>
          <p:cNvSpPr txBox="1"/>
          <p:nvPr/>
        </p:nvSpPr>
        <p:spPr>
          <a:xfrm>
            <a:off x="8693785" y="4733290"/>
            <a:ext cx="308610" cy="344805"/>
          </a:xfrm>
          <a:prstGeom prst="rect">
            <a:avLst/>
          </a:prstGeom>
          <a:noFill/>
        </p:spPr>
        <p:txBody>
          <a:bodyPr wrap="square" rtlCol="0">
            <a:noAutofit/>
          </a:bodyPr>
          <a:p>
            <a:endParaRPr lang="en-US" altLang="zh-CN">
              <a:solidFill>
                <a:schemeClr val="bg1"/>
              </a:solidFill>
            </a:endParaRPr>
          </a:p>
        </p:txBody>
      </p:sp>
      <p:sp>
        <p:nvSpPr>
          <p:cNvPr id="11" name="文本框 10"/>
          <p:cNvSpPr txBox="1"/>
          <p:nvPr/>
        </p:nvSpPr>
        <p:spPr>
          <a:xfrm>
            <a:off x="909320" y="4185920"/>
            <a:ext cx="2688590" cy="368300"/>
          </a:xfrm>
          <a:prstGeom prst="rect">
            <a:avLst/>
          </a:prstGeom>
          <a:noFill/>
          <a:ln>
            <a:solidFill>
              <a:schemeClr val="tx1"/>
            </a:solidFill>
          </a:ln>
        </p:spPr>
        <p:txBody>
          <a:bodyPr wrap="square" rtlCol="0" anchor="t">
            <a:spAutoFit/>
          </a:bodyPr>
          <a:p>
            <a:r>
              <a:rPr lang="en-US" altLang="zh-CN"/>
              <a:t>https://overpass-turbo.eu/</a:t>
            </a:r>
            <a:endParaRPr lang="zh-CN" altLang="en-US"/>
          </a:p>
        </p:txBody>
      </p:sp>
      <p:pic>
        <p:nvPicPr>
          <p:cNvPr id="3" name="图片 2"/>
          <p:cNvPicPr>
            <a:picLocks noChangeAspect="1"/>
          </p:cNvPicPr>
          <p:nvPr/>
        </p:nvPicPr>
        <p:blipFill>
          <a:blip r:embed="rId4"/>
          <a:stretch>
            <a:fillRect/>
          </a:stretch>
        </p:blipFill>
        <p:spPr>
          <a:xfrm>
            <a:off x="4475480" y="1577340"/>
            <a:ext cx="3348990" cy="2422525"/>
          </a:xfrm>
          <a:prstGeom prst="rect">
            <a:avLst/>
          </a:prstGeom>
          <a:ln>
            <a:solidFill>
              <a:schemeClr val="tx1"/>
            </a:solidFill>
          </a:ln>
        </p:spPr>
      </p:pic>
      <p:pic>
        <p:nvPicPr>
          <p:cNvPr id="5" name="图片 4"/>
          <p:cNvPicPr>
            <a:picLocks noChangeAspect="1"/>
          </p:cNvPicPr>
          <p:nvPr/>
        </p:nvPicPr>
        <p:blipFill>
          <a:blip r:embed="rId5"/>
          <a:stretch>
            <a:fillRect/>
          </a:stretch>
        </p:blipFill>
        <p:spPr>
          <a:xfrm>
            <a:off x="2327910" y="1577340"/>
            <a:ext cx="2147570" cy="2423160"/>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en-US" altLang="zh-CN"/>
              <a:t>Data collection</a:t>
            </a:r>
            <a:endParaRPr lang="en-US" altLang="zh-CN"/>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pic>
        <p:nvPicPr>
          <p:cNvPr id="6" name="图片 5"/>
          <p:cNvPicPr>
            <a:picLocks noChangeAspect="1"/>
          </p:cNvPicPr>
          <p:nvPr/>
        </p:nvPicPr>
        <p:blipFill>
          <a:blip r:embed="rId2"/>
          <a:stretch>
            <a:fillRect/>
          </a:stretch>
        </p:blipFill>
        <p:spPr>
          <a:xfrm>
            <a:off x="1621790" y="1254760"/>
            <a:ext cx="4794885" cy="3392170"/>
          </a:xfrm>
          <a:prstGeom prst="rect">
            <a:avLst/>
          </a:prstGeom>
          <a:ln>
            <a:solidFill>
              <a:schemeClr val="tx1"/>
            </a:solid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4" name="Заголовок 3"/>
          <p:cNvSpPr>
            <a:spLocks noGrp="1"/>
          </p:cNvSpPr>
          <p:nvPr>
            <p:ph type="title"/>
          </p:nvPr>
        </p:nvSpPr>
        <p:spPr>
          <a:ln>
            <a:noFill/>
          </a:ln>
        </p:spPr>
        <p:txBody>
          <a:bodyPr>
            <a:normAutofit fontScale="90000"/>
          </a:bodyPr>
          <a:lstStyle/>
          <a:p>
            <a:r>
              <a:rPr lang="en-US" altLang="zh-CN"/>
              <a:t>Code library used</a:t>
            </a:r>
            <a:endParaRPr lang="en-US" altLang="zh-CN"/>
          </a:p>
        </p:txBody>
      </p:sp>
      <p:sp>
        <p:nvSpPr>
          <p:cNvPr id="35" name="圆角矩形 34"/>
          <p:cNvSpPr/>
          <p:nvPr/>
        </p:nvSpPr>
        <p:spPr>
          <a:xfrm>
            <a:off x="457200" y="1167765"/>
            <a:ext cx="7581900" cy="3565525"/>
          </a:xfrm>
          <a:prstGeom prst="roundRect">
            <a:avLst/>
          </a:prstGeom>
          <a:noFill/>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a:p>
            <a:endParaRPr lang="zh-CN" altLang="en-US"/>
          </a:p>
        </p:txBody>
      </p:sp>
      <p:pic>
        <p:nvPicPr>
          <p:cNvPr id="6" name="图片 5"/>
          <p:cNvPicPr>
            <a:picLocks noChangeAspect="1"/>
          </p:cNvPicPr>
          <p:nvPr/>
        </p:nvPicPr>
        <p:blipFill>
          <a:blip r:embed="rId2"/>
          <a:srcRect r="21457"/>
          <a:stretch>
            <a:fillRect/>
          </a:stretch>
        </p:blipFill>
        <p:spPr>
          <a:xfrm>
            <a:off x="748665" y="2280920"/>
            <a:ext cx="3867785" cy="2209800"/>
          </a:xfrm>
          <a:prstGeom prst="rect">
            <a:avLst/>
          </a:prstGeom>
          <a:ln>
            <a:solidFill>
              <a:schemeClr val="tx1"/>
            </a:solidFill>
          </a:ln>
        </p:spPr>
      </p:pic>
      <p:sp>
        <p:nvSpPr>
          <p:cNvPr id="9" name="文本框 8"/>
          <p:cNvSpPr txBox="1"/>
          <p:nvPr/>
        </p:nvSpPr>
        <p:spPr>
          <a:xfrm>
            <a:off x="748665" y="1377950"/>
            <a:ext cx="6941820" cy="645160"/>
          </a:xfrm>
          <a:prstGeom prst="rect">
            <a:avLst/>
          </a:prstGeom>
          <a:noFill/>
          <a:ln>
            <a:solidFill>
              <a:schemeClr val="tx1"/>
            </a:solidFill>
          </a:ln>
        </p:spPr>
        <p:txBody>
          <a:bodyPr wrap="square" rtlCol="0" anchor="t">
            <a:spAutoFit/>
          </a:bodyPr>
          <a:p>
            <a:r>
              <a:rPr lang="en-US" altLang="zh-CN"/>
              <a:t>Random :</a:t>
            </a:r>
            <a:r>
              <a:rPr lang="en-US" altLang="zh-CN" b="1"/>
              <a:t>Provides</a:t>
            </a:r>
            <a:r>
              <a:rPr lang="en-US" altLang="zh-CN" b="1"/>
              <a:t> random number generation</a:t>
            </a:r>
            <a:r>
              <a:rPr lang="en-US" altLang="zh-CN"/>
              <a:t>, which is suitable for our situation.</a:t>
            </a:r>
            <a:endParaRPr lang="en-US" altLang="zh-CN"/>
          </a:p>
        </p:txBody>
      </p:sp>
      <p:sp>
        <p:nvSpPr>
          <p:cNvPr id="10" name="文本框 9"/>
          <p:cNvSpPr txBox="1"/>
          <p:nvPr/>
        </p:nvSpPr>
        <p:spPr>
          <a:xfrm>
            <a:off x="4777105" y="2280920"/>
            <a:ext cx="2991485" cy="2306955"/>
          </a:xfrm>
          <a:prstGeom prst="rect">
            <a:avLst/>
          </a:prstGeom>
          <a:noFill/>
          <a:ln>
            <a:solidFill>
              <a:schemeClr val="tx1"/>
            </a:solidFill>
          </a:ln>
        </p:spPr>
        <p:txBody>
          <a:bodyPr wrap="square" rtlCol="0" anchor="t">
            <a:spAutoFit/>
          </a:bodyPr>
          <a:p>
            <a:r>
              <a:rPr lang="en-US" altLang="zh-CN" sz="1600"/>
              <a:t>Since I am not proficient in code, I will only introduce an interesting library when using it. I found that the calculation results </a:t>
            </a:r>
            <a:r>
              <a:rPr lang="en-US" altLang="zh-CN" sz="1600" b="1"/>
              <a:t>were different each time</a:t>
            </a:r>
            <a:r>
              <a:rPr lang="en-US" altLang="zh-CN" sz="1600"/>
              <a:t>, when I use the algorithm,and I was very curious why. Until I found that I needed to use it to stabilize the results.</a:t>
            </a:r>
            <a:endParaRPr lang="zh-CN" altLang="en-US" sz="16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08610" y="1973580"/>
            <a:ext cx="3601720" cy="2980055"/>
          </a:xfrm>
          <a:prstGeom prst="rect">
            <a:avLst/>
          </a:prstGeom>
          <a:ln>
            <a:solidFill>
              <a:schemeClr val="tx1"/>
            </a:solidFill>
          </a:ln>
        </p:spPr>
      </p:pic>
      <p:sp>
        <p:nvSpPr>
          <p:cNvPr id="7" name="Заголовок 6"/>
          <p:cNvSpPr>
            <a:spLocks noGrp="1"/>
          </p:cNvSpPr>
          <p:nvPr>
            <p:ph type="title"/>
          </p:nvPr>
        </p:nvSpPr>
        <p:spPr>
          <a:xfrm>
            <a:off x="308610" y="306705"/>
            <a:ext cx="7151370" cy="527050"/>
          </a:xfrm>
        </p:spPr>
        <p:txBody>
          <a:bodyPr>
            <a:normAutofit fontScale="90000"/>
          </a:bodyPr>
          <a:lstStyle/>
          <a:p>
            <a:r>
              <a:rPr lang="en-US" altLang="zh-CN"/>
              <a:t>Evaluation system</a:t>
            </a:r>
            <a:endParaRPr lang="en-US" altLang="zh-CN"/>
          </a:p>
        </p:txBody>
      </p:sp>
      <p:sp>
        <p:nvSpPr>
          <p:cNvPr id="6" name="文本框 5"/>
          <p:cNvSpPr txBox="1"/>
          <p:nvPr/>
        </p:nvSpPr>
        <p:spPr>
          <a:xfrm>
            <a:off x="308610" y="940435"/>
            <a:ext cx="5244465" cy="583565"/>
          </a:xfrm>
          <a:prstGeom prst="rect">
            <a:avLst/>
          </a:prstGeom>
          <a:noFill/>
          <a:ln>
            <a:solidFill>
              <a:schemeClr val="tx1"/>
            </a:solidFill>
          </a:ln>
        </p:spPr>
        <p:txBody>
          <a:bodyPr wrap="square" rtlCol="0" anchor="t">
            <a:spAutoFit/>
          </a:bodyPr>
          <a:p>
            <a:pPr indent="0">
              <a:buFont typeface="Arial" panose="020B0604020202020204" pitchFamily="34" charset="0"/>
              <a:buNone/>
            </a:pPr>
            <a:r>
              <a:rPr lang="en-US" altLang="zh-CN" sz="1600">
                <a:ln>
                  <a:noFill/>
                </a:ln>
              </a:rPr>
              <a:t>Weight distribution, calculation formula, and constraints are performed through government planning documents</a:t>
            </a:r>
            <a:endParaRPr lang="en-US" altLang="zh-CN" sz="1600">
              <a:ln>
                <a:noFill/>
              </a:ln>
            </a:endParaRPr>
          </a:p>
        </p:txBody>
      </p:sp>
      <p:sp>
        <p:nvSpPr>
          <p:cNvPr id="8" name="文本框 7"/>
          <p:cNvSpPr txBox="1"/>
          <p:nvPr/>
        </p:nvSpPr>
        <p:spPr>
          <a:xfrm>
            <a:off x="3968750" y="1630680"/>
            <a:ext cx="5120005" cy="3322955"/>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txBody>
          <a:bodyPr wrap="square" rtlCol="0" anchor="t">
            <a:spAutoFit/>
          </a:bodyPr>
          <a:p>
            <a:r>
              <a:rPr lang="en-US" altLang="zh-CN" sz="1400"/>
              <a:t>Assign weights and allocate weights to different types of facilities based on the location of the block (six directions, north-south plus east-west center, and the 13 blocks are located according to the center of the block):</a:t>
            </a:r>
            <a:endParaRPr lang="en-US" altLang="zh-CN" sz="1400"/>
          </a:p>
          <a:p>
            <a:endParaRPr lang="en-US" altLang="zh-CN" sz="1400"/>
          </a:p>
          <a:p>
            <a:r>
              <a:rPr lang="en-US" altLang="zh-CN" sz="1400"/>
              <a:t>1. </a:t>
            </a:r>
            <a:r>
              <a:rPr lang="en-US" altLang="zh-CN" sz="1400" b="1"/>
              <a:t>West and northwest</a:t>
            </a:r>
            <a:r>
              <a:rPr lang="en-US" altLang="zh-CN" sz="1400"/>
              <a:t>: public transportation facilities, bus stations and subway stations, with a weight coefficient of 1.25</a:t>
            </a:r>
            <a:endParaRPr lang="en-US" altLang="zh-CN" sz="1400"/>
          </a:p>
          <a:p>
            <a:endParaRPr lang="en-US" altLang="zh-CN" sz="1400"/>
          </a:p>
          <a:p>
            <a:r>
              <a:rPr lang="en-US" altLang="zh-CN" sz="1400"/>
              <a:t>2. </a:t>
            </a:r>
            <a:r>
              <a:rPr lang="en-US" altLang="zh-CN" sz="1400" b="1"/>
              <a:t>Central and eastern</a:t>
            </a:r>
            <a:r>
              <a:rPr lang="en-US" altLang="zh-CN" sz="1400"/>
              <a:t>: schools, hospitals and shopping malls, with a weight of 1.25</a:t>
            </a:r>
            <a:endParaRPr lang="en-US" altLang="zh-CN" sz="1400"/>
          </a:p>
          <a:p>
            <a:endParaRPr lang="en-US" altLang="zh-CN" sz="1400"/>
          </a:p>
          <a:p>
            <a:r>
              <a:rPr lang="en-US" altLang="zh-CN" sz="1400"/>
              <a:t>3. </a:t>
            </a:r>
            <a:r>
              <a:rPr lang="en-US" altLang="zh-CN" sz="1400" b="1"/>
              <a:t>North</a:t>
            </a:r>
            <a:r>
              <a:rPr lang="en-US" altLang="zh-CN" sz="1400"/>
              <a:t>: parks, with a weight of 1.25.</a:t>
            </a:r>
            <a:endParaRPr lang="en-US" altLang="zh-CN" sz="1400"/>
          </a:p>
          <a:p>
            <a:endParaRPr lang="en-US" altLang="zh-CN" sz="1400"/>
          </a:p>
          <a:p>
            <a:r>
              <a:rPr lang="en-US" altLang="zh-CN" sz="1400"/>
              <a:t>4. The weight coefficients of the remaining areas and the remaining types of facilities are all defaulted to 1.</a:t>
            </a:r>
            <a:endParaRPr lang="zh-CN" altLang="en-US" sz="14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308610" y="1973580"/>
            <a:ext cx="3261995" cy="2699385"/>
          </a:xfrm>
          <a:prstGeom prst="rect">
            <a:avLst/>
          </a:prstGeom>
          <a:ln>
            <a:solidFill>
              <a:schemeClr val="tx1"/>
            </a:solidFill>
          </a:ln>
        </p:spPr>
      </p:pic>
      <p:sp>
        <p:nvSpPr>
          <p:cNvPr id="7" name="Заголовок 6"/>
          <p:cNvSpPr>
            <a:spLocks noGrp="1"/>
          </p:cNvSpPr>
          <p:nvPr>
            <p:ph type="title"/>
          </p:nvPr>
        </p:nvSpPr>
        <p:spPr>
          <a:xfrm>
            <a:off x="308610" y="306705"/>
            <a:ext cx="7151370" cy="527050"/>
          </a:xfrm>
        </p:spPr>
        <p:txBody>
          <a:bodyPr>
            <a:normAutofit fontScale="90000"/>
          </a:bodyPr>
          <a:lstStyle/>
          <a:p>
            <a:r>
              <a:rPr lang="en-US" altLang="zh-CN"/>
              <a:t>Evaluation system</a:t>
            </a:r>
            <a:endParaRPr lang="en-US" altLang="zh-CN"/>
          </a:p>
        </p:txBody>
      </p:sp>
      <p:sp>
        <p:nvSpPr>
          <p:cNvPr id="6" name="文本框 5"/>
          <p:cNvSpPr txBox="1"/>
          <p:nvPr/>
        </p:nvSpPr>
        <p:spPr>
          <a:xfrm>
            <a:off x="308610" y="940435"/>
            <a:ext cx="5244465" cy="583565"/>
          </a:xfrm>
          <a:prstGeom prst="rect">
            <a:avLst/>
          </a:prstGeom>
          <a:noFill/>
          <a:ln>
            <a:solidFill>
              <a:schemeClr val="tx1"/>
            </a:solidFill>
          </a:ln>
        </p:spPr>
        <p:txBody>
          <a:bodyPr wrap="square" rtlCol="0" anchor="t">
            <a:spAutoFit/>
          </a:bodyPr>
          <a:p>
            <a:pPr indent="0">
              <a:buFont typeface="Arial" panose="020B0604020202020204" pitchFamily="34" charset="0"/>
              <a:buNone/>
            </a:pPr>
            <a:r>
              <a:rPr lang="en-US" altLang="zh-CN" sz="1600">
                <a:ln>
                  <a:noFill/>
                </a:ln>
              </a:rPr>
              <a:t>Because it is a built-up area, the number of buildings that can be added is limited.</a:t>
            </a:r>
            <a:endParaRPr lang="en-US" altLang="zh-CN" sz="1600">
              <a:ln>
                <a:noFill/>
              </a:ln>
            </a:endParaRPr>
          </a:p>
        </p:txBody>
      </p:sp>
      <p:sp>
        <p:nvSpPr>
          <p:cNvPr id="8" name="文本框 7"/>
          <p:cNvSpPr txBox="1"/>
          <p:nvPr/>
        </p:nvSpPr>
        <p:spPr>
          <a:xfrm>
            <a:off x="3698240" y="1973580"/>
            <a:ext cx="5120005" cy="2699385"/>
          </a:xfrm>
          <a:prstGeom prst="rect">
            <a:avLst/>
          </a:prstGeom>
          <a:noFill/>
          <a:ln>
            <a:solidFill>
              <a:schemeClr val="tx1"/>
            </a:solidFill>
          </a:ln>
          <a:extLst>
            <a:ext uri="{909E8E84-426E-40DD-AFC4-6F175D3DCCD1}">
              <a14:hiddenFill xmlns:a14="http://schemas.microsoft.com/office/drawing/2010/main">
                <a:solidFill>
                  <a:schemeClr val="bg1"/>
                </a:solidFill>
              </a14:hiddenFill>
            </a:ext>
          </a:extLst>
        </p:spPr>
        <p:txBody>
          <a:bodyPr wrap="square" rtlCol="0" anchor="t">
            <a:noAutofit/>
          </a:bodyPr>
          <a:p>
            <a:r>
              <a:rPr lang="en-US" altLang="zh-CN" sz="1400"/>
              <a:t>Constraints:</a:t>
            </a:r>
            <a:endParaRPr lang="en-US" altLang="zh-CN" sz="1400"/>
          </a:p>
          <a:p>
            <a:r>
              <a:rPr lang="en-US" altLang="en-US" sz="1400"/>
              <a:t>①</a:t>
            </a:r>
            <a:r>
              <a:rPr lang="en-US" altLang="zh-CN" sz="1400"/>
              <a:t> Ratio restrictions of other facilities (schools, hospitals, shopping malls, parks):</a:t>
            </a:r>
            <a:endParaRPr lang="en-US" altLang="zh-CN" sz="1400"/>
          </a:p>
          <a:p>
            <a:r>
              <a:rPr lang="en-US" altLang="zh-CN" sz="1400"/>
              <a:t>o The number of facilities of each type in each block can be adjusted by up to </a:t>
            </a:r>
            <a:r>
              <a:rPr lang="en-US" altLang="en-US" sz="1400"/>
              <a:t>±</a:t>
            </a:r>
            <a:r>
              <a:rPr lang="en-US" altLang="zh-CN" sz="1400"/>
              <a:t>10%.</a:t>
            </a:r>
            <a:endParaRPr lang="en-US" altLang="zh-CN" sz="1400"/>
          </a:p>
          <a:p>
            <a:r>
              <a:rPr lang="en-US" altLang="zh-CN" sz="1400"/>
              <a:t>o The total number of four types of facilities in the block remains unchanged (different facilities need to be reduced or increased accordingly to balance).</a:t>
            </a:r>
            <a:endParaRPr lang="en-US" altLang="zh-CN" sz="1400"/>
          </a:p>
          <a:p>
            <a:r>
              <a:rPr lang="en-US" altLang="en-US" sz="1400"/>
              <a:t>②</a:t>
            </a:r>
            <a:r>
              <a:rPr lang="en-US" altLang="zh-CN" sz="1400"/>
              <a:t> Public transportation facility restrictions:</a:t>
            </a:r>
            <a:endParaRPr lang="en-US" altLang="zh-CN" sz="1400"/>
          </a:p>
          <a:p>
            <a:r>
              <a:rPr lang="en-US" altLang="zh-CN" sz="1400"/>
              <a:t>o The total number of public transportation facilities in all blocks can be increased by a maximum of 5%, and each block can be reduced by a maximum of 2% and increased by 5%.</a:t>
            </a:r>
            <a:endParaRPr lang="en-US" altLang="zh-CN" sz="1400"/>
          </a:p>
        </p:txBody>
      </p:sp>
      <p:sp>
        <p:nvSpPr>
          <p:cNvPr id="2" name="文本框 1"/>
          <p:cNvSpPr txBox="1"/>
          <p:nvPr/>
        </p:nvSpPr>
        <p:spPr>
          <a:xfrm>
            <a:off x="5721350" y="940435"/>
            <a:ext cx="3013710" cy="953135"/>
          </a:xfrm>
          <a:prstGeom prst="rect">
            <a:avLst/>
          </a:prstGeom>
          <a:noFill/>
          <a:ln>
            <a:solidFill>
              <a:schemeClr val="tx1"/>
            </a:solidFill>
          </a:ln>
        </p:spPr>
        <p:txBody>
          <a:bodyPr wrap="square" rtlCol="0" anchor="t">
            <a:spAutoFit/>
          </a:bodyPr>
          <a:p>
            <a:r>
              <a:rPr lang="en-US" altLang="zh-CN" sz="1400"/>
              <a:t>Of course, these constraints and weights are just my personal ideas based on urban planning. (We can modify them if necessary)</a:t>
            </a:r>
            <a:endParaRPr lang="zh-CN" altLang="en-US" sz="1400"/>
          </a:p>
        </p:txBody>
      </p:sp>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UNIT_BIND_DECORATION_IDS" val="custom20164522_3*p_i*1_5;custom20164522_3*p_i*1_6"/>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1"/>
  <p:tag name="KSO_WM_UNIT_ID" val="diagram20164522_3*p_h_h_i*1_1_2_1"/>
  <p:tag name="KSO_WM_TEMPLATE_CATEGORY" val="diagram"/>
  <p:tag name="KSO_WM_TEMPLATE_INDEX" val="20164522"/>
  <p:tag name="KSO_WM_UNIT_LAYERLEVEL" val="1_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 name="KSO_WM_DIAGRAM_VIRTUALLY_FRAME" val="{&quot;height&quot;:256,&quot;left&quot;:46.75,&quot;top&quot;:102.15,&quot;width&quot;:557.9}"/>
</p:tagLst>
</file>

<file path=ppt/tags/tag6.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p1-1"/>
  <p:tag name="KSO_WM_UNIT_TYPE" val="p_h_h_f"/>
  <p:tag name="KSO_WM_UNIT_INDEX" val="1_1_2_1"/>
  <p:tag name="KSO_WM_UNIT_ID" val="diagram20164522_3*p_h_h_f*1_1_2_1"/>
  <p:tag name="KSO_WM_TEMPLATE_CATEGORY" val="diagram"/>
  <p:tag name="KSO_WM_TEMPLATE_INDEX" val="20164522"/>
  <p:tag name="KSO_WM_UNIT_LAYERLEVEL" val="1_1_1_1"/>
  <p:tag name="KSO_WM_TAG_VERSION" val="1.0"/>
  <p:tag name="KSO_WM_UNIT_PRESET_TEXT" val="添加文本"/>
  <p:tag name="KSO_WM_UNIT_TEXT_FILL_FORE_SCHEMECOLOR_INDEX" val="14"/>
  <p:tag name="KSO_WM_UNIT_TEXT_FILL_TYPE" val="1"/>
  <p:tag name="KSO_WM_DIAGRAM_VIRTUALLY_FRAME" val="{&quot;height&quot;:246,&quot;left&quot;:236.45,&quot;top&quot;:112.15,&quot;width&quot;:368.2}"/>
</p:tagLst>
</file>

<file path=ppt/tags/tag7.xml><?xml version="1.0" encoding="utf-8"?>
<p:tagLst xmlns:p="http://schemas.openxmlformats.org/presentationml/2006/main">
  <p:tag name="KSO_WM_UNIT_BIND_DECORATION_IDS" val="custom20164522_3*p_i*1_5;custom20164522_3*p_i*1_6"/>
  <p:tag name="KSO_WM_UNIT_HIGHLIGHT" val="0"/>
  <p:tag name="KSO_WM_UNIT_COMPATIBLE" val="0"/>
  <p:tag name="KSO_WM_UNIT_DIAGRAM_ISNUMVISUAL" val="0"/>
  <p:tag name="KSO_WM_UNIT_DIAGRAM_ISREFERUNIT" val="0"/>
  <p:tag name="KSO_WM_DIAGRAM_GROUP_CODE" val="p1-1"/>
  <p:tag name="KSO_WM_UNIT_TYPE" val="p_h_h_i"/>
  <p:tag name="KSO_WM_UNIT_INDEX" val="1_1_2_1"/>
  <p:tag name="KSO_WM_UNIT_ID" val="diagram20164522_3*p_h_h_i*1_1_2_1"/>
  <p:tag name="KSO_WM_TEMPLATE_CATEGORY" val="diagram"/>
  <p:tag name="KSO_WM_TEMPLATE_INDEX" val="20164522"/>
  <p:tag name="KSO_WM_UNIT_LAYERLEVEL" val="1_1_1_1"/>
  <p:tag name="KSO_WM_TAG_VERSION" val="1.0"/>
  <p:tag name="KSO_WM_BEAUTIFY_FLAG" val="#wm#"/>
  <p:tag name="KSO_WM_UNIT_FILL_FORE_SCHEMECOLOR_INDEX" val="6"/>
  <p:tag name="KSO_WM_UNIT_FILL_TYPE" val="1"/>
  <p:tag name="KSO_WM_UNIT_LINE_FORE_SCHEMECOLOR_INDEX" val="6"/>
  <p:tag name="KSO_WM_UNIT_LINE_FILL_TYPE" val="2"/>
  <p:tag name="KSO_WM_UNIT_TEXT_FILL_FORE_SCHEMECOLOR_INDEX" val="14"/>
  <p:tag name="KSO_WM_UNIT_TEXT_FILL_TYPE" val="1"/>
  <p:tag name="KSO_WM_DIAGRAM_VIRTUALLY_FRAME" val="{&quot;height&quot;:249.4,&quot;left&quot;:46.75,&quot;top&quot;:108.75,&quot;width&quot;:557.9}"/>
</p:tagLst>
</file>

<file path=ppt/tags/tag8.xml><?xml version="1.0" encoding="utf-8"?>
<p:tagLst xmlns:p="http://schemas.openxmlformats.org/presentationml/2006/main">
  <p:tag name="KSO_WM_UNIT_SUBTYPE" val="a"/>
  <p:tag name="KSO_WM_UNIT_NOCLEAR" val="0"/>
  <p:tag name="KSO_WM_UNIT_VALUE" val="12"/>
  <p:tag name="KSO_WM_UNIT_HIGHLIGHT" val="0"/>
  <p:tag name="KSO_WM_UNIT_COMPATIBLE" val="0"/>
  <p:tag name="KSO_WM_UNIT_DIAGRAM_ISNUMVISUAL" val="0"/>
  <p:tag name="KSO_WM_UNIT_DIAGRAM_ISREFERUNIT" val="0"/>
  <p:tag name="KSO_WM_DIAGRAM_GROUP_CODE" val="p1-1"/>
  <p:tag name="KSO_WM_UNIT_TYPE" val="p_h_h_f"/>
  <p:tag name="KSO_WM_UNIT_INDEX" val="1_1_2_1"/>
  <p:tag name="KSO_WM_UNIT_ID" val="diagram20164522_3*p_h_h_f*1_1_2_1"/>
  <p:tag name="KSO_WM_TEMPLATE_CATEGORY" val="diagram"/>
  <p:tag name="KSO_WM_TEMPLATE_INDEX" val="20164522"/>
  <p:tag name="KSO_WM_UNIT_LAYERLEVEL" val="1_1_1_1"/>
  <p:tag name="KSO_WM_TAG_VERSION" val="1.0"/>
  <p:tag name="KSO_WM_UNIT_PRESET_TEXT" val="添加文本"/>
  <p:tag name="KSO_WM_UNIT_TEXT_FILL_FORE_SCHEMECOLOR_INDEX" val="14"/>
  <p:tag name="KSO_WM_UNIT_TEXT_FILL_TYPE" val="1"/>
  <p:tag name="KSO_WM_DIAGRAM_VIRTUALLY_FRAME" val="{&quot;height&quot;:246,&quot;left&quot;:236.45,&quot;top&quot;:112.15,&quot;width&quot;:368.2}"/>
</p:tagLst>
</file>

<file path=ppt/tags/tag9.xml><?xml version="1.0" encoding="utf-8"?>
<p:tagLst xmlns:p="http://schemas.openxmlformats.org/presentationml/2006/main">
  <p:tag name="KSO_WPP_MARK_KEY" val="205d5524-b3cd-4922-b150-dc3aefd7fe31"/>
  <p:tag name="COMMONDATA" val="eyJoZGlkIjoiMTZkMmRlYmIxNTZhMjYyYzcxZDMzODNhNjdhNTZkM2QifQ=="/>
</p:tagLst>
</file>

<file path=ppt/theme/theme1.xml><?xml version="1.0" encoding="utf-8"?>
<a:theme xmlns:a="http://schemas.openxmlformats.org/drawingml/2006/main" name="Тема1">
  <a:themeElements>
    <a:clrScheme name="Другая 1">
      <a:dk1>
        <a:sysClr val="windowText" lastClr="000000"/>
      </a:dk1>
      <a:lt1>
        <a:sysClr val="window" lastClr="FFFFFF"/>
      </a:lt1>
      <a:dk2>
        <a:srgbClr val="000000"/>
      </a:dk2>
      <a:lt2>
        <a:srgbClr val="F8F8F8"/>
      </a:lt2>
      <a:accent1>
        <a:srgbClr val="EC0B43"/>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4577</Words>
  <Application>WPS 演示</Application>
  <PresentationFormat>Экран (16:9)</PresentationFormat>
  <Paragraphs>165</Paragraphs>
  <Slides>25</Slides>
  <Notes>0</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25</vt:i4>
      </vt:variant>
    </vt:vector>
  </HeadingPairs>
  <TitlesOfParts>
    <vt:vector size="41" baseType="lpstr">
      <vt:lpstr>Arial</vt:lpstr>
      <vt:lpstr>宋体</vt:lpstr>
      <vt:lpstr>Wingdings</vt:lpstr>
      <vt:lpstr>ALS Gorizont Bold Expanded</vt:lpstr>
      <vt:lpstr>Segoe Print</vt:lpstr>
      <vt:lpstr>Golos Text</vt:lpstr>
      <vt:lpstr>DejaVu Math TeX Gyre</vt:lpstr>
      <vt:lpstr>Arial</vt:lpstr>
      <vt:lpstr>Golos Text DemiBold</vt:lpstr>
      <vt:lpstr>Yu Gothic UI Semibold</vt:lpstr>
      <vt:lpstr>Golos Text</vt:lpstr>
      <vt:lpstr>Golos Text</vt:lpstr>
      <vt:lpstr>微软雅黑</vt:lpstr>
      <vt:lpstr>Calibri</vt:lpstr>
      <vt:lpstr>Arial Unicode MS</vt:lpstr>
      <vt:lpstr>Тема1</vt:lpstr>
      <vt:lpstr>Optimize land use in built-up areas (Weiyang District) according to Xi'an's urban development goals</vt:lpstr>
      <vt:lpstr>Introduction</vt:lpstr>
      <vt:lpstr>Research objectives</vt:lpstr>
      <vt:lpstr>Data collection</vt:lpstr>
      <vt:lpstr>Data collection</vt:lpstr>
      <vt:lpstr>Data collection</vt:lpstr>
      <vt:lpstr>Code library used</vt:lpstr>
      <vt:lpstr>Evaluation system</vt:lpstr>
      <vt:lpstr>Evaluation system</vt:lpstr>
      <vt:lpstr>Evaluation system</vt:lpstr>
      <vt:lpstr>Evaluation system</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Result analysis</vt:lpstr>
      <vt:lpstr>Conclussions</vt:lpstr>
      <vt:lpstr>THANK YOU FOR YOUR TIME!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dc:creator>
  <cp:lastModifiedBy>。。</cp:lastModifiedBy>
  <cp:revision>128</cp:revision>
  <dcterms:created xsi:type="dcterms:W3CDTF">2014-06-27T12:30:00Z</dcterms:created>
  <dcterms:modified xsi:type="dcterms:W3CDTF">2024-12-25T11:35:28Z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0F8DC629979941C4ABD11019637BE919_12</vt:lpwstr>
  </property>
  <property fmtid="{D5CDD505-2E9C-101B-9397-08002B2CF9AE}" pid="3" name="KSOProductBuildVer">
    <vt:lpwstr>2052-12.1.0.18912</vt:lpwstr>
  </property>
</Properties>
</file>